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C9AE38-8F19-47BC-B792-2BBACBBFB7E4}" type="doc">
      <dgm:prSet loTypeId="urn:microsoft.com/office/officeart/2005/8/layout/hList7" loCatId="relationship" qsTypeId="urn:microsoft.com/office/officeart/2005/8/quickstyle/3d2" qsCatId="3D" csTypeId="urn:microsoft.com/office/officeart/2005/8/colors/accent1_2" csCatId="accent1" phldr="1"/>
      <dgm:spPr/>
    </dgm:pt>
    <dgm:pt modelId="{096002B5-4B34-4D5C-BC53-D981B7362B93}">
      <dgm:prSet phldrT="[Text]"/>
      <dgm:spPr/>
      <dgm:t>
        <a:bodyPr/>
        <a:lstStyle/>
        <a:p>
          <a:endParaRPr lang="en-US" dirty="0"/>
        </a:p>
      </dgm:t>
    </dgm:pt>
    <dgm:pt modelId="{FE673802-DBD7-46AE-8A55-20F7C3207972}" type="parTrans" cxnId="{870DDCAD-7D52-4670-8D40-08B64C2B265C}">
      <dgm:prSet/>
      <dgm:spPr/>
      <dgm:t>
        <a:bodyPr/>
        <a:lstStyle/>
        <a:p>
          <a:endParaRPr lang="en-US"/>
        </a:p>
      </dgm:t>
    </dgm:pt>
    <dgm:pt modelId="{C8404C3C-528F-4ADD-AA4A-BB2C0E45BFBF}" type="sibTrans" cxnId="{870DDCAD-7D52-4670-8D40-08B64C2B265C}">
      <dgm:prSet/>
      <dgm:spPr/>
      <dgm:t>
        <a:bodyPr/>
        <a:lstStyle/>
        <a:p>
          <a:endParaRPr lang="en-US"/>
        </a:p>
      </dgm:t>
    </dgm:pt>
    <dgm:pt modelId="{930A6ED6-13DC-4E1F-9130-7CBD82F2A2F6}">
      <dgm:prSet phldrT="[Text]"/>
      <dgm:spPr/>
      <dgm:t>
        <a:bodyPr/>
        <a:lstStyle/>
        <a:p>
          <a:endParaRPr lang="en-US" dirty="0"/>
        </a:p>
      </dgm:t>
    </dgm:pt>
    <dgm:pt modelId="{64062845-5C0B-4364-B6A2-677BA1E2A151}" type="parTrans" cxnId="{1D01F84F-54ED-4228-9005-B2FEB3C11B48}">
      <dgm:prSet/>
      <dgm:spPr/>
      <dgm:t>
        <a:bodyPr/>
        <a:lstStyle/>
        <a:p>
          <a:endParaRPr lang="en-US"/>
        </a:p>
      </dgm:t>
    </dgm:pt>
    <dgm:pt modelId="{CB9955D0-2D2B-4ED2-9C24-CE29EDDB304D}" type="sibTrans" cxnId="{1D01F84F-54ED-4228-9005-B2FEB3C11B48}">
      <dgm:prSet/>
      <dgm:spPr/>
      <dgm:t>
        <a:bodyPr/>
        <a:lstStyle/>
        <a:p>
          <a:endParaRPr lang="en-US"/>
        </a:p>
      </dgm:t>
    </dgm:pt>
    <dgm:pt modelId="{4AAC6BD2-41AC-4037-8303-CC71D8050522}">
      <dgm:prSet phldrT="[Text]"/>
      <dgm:spPr/>
      <dgm:t>
        <a:bodyPr/>
        <a:lstStyle/>
        <a:p>
          <a:endParaRPr lang="en-US" dirty="0"/>
        </a:p>
      </dgm:t>
    </dgm:pt>
    <dgm:pt modelId="{42E64752-032D-4891-98D5-33A697243EBC}" type="parTrans" cxnId="{63FC8502-EBB3-412D-A726-02E24B87054C}">
      <dgm:prSet/>
      <dgm:spPr/>
      <dgm:t>
        <a:bodyPr/>
        <a:lstStyle/>
        <a:p>
          <a:endParaRPr lang="en-US"/>
        </a:p>
      </dgm:t>
    </dgm:pt>
    <dgm:pt modelId="{D987119C-8BC3-411D-9D04-FDA1F37F5C45}" type="sibTrans" cxnId="{63FC8502-EBB3-412D-A726-02E24B87054C}">
      <dgm:prSet/>
      <dgm:spPr/>
      <dgm:t>
        <a:bodyPr/>
        <a:lstStyle/>
        <a:p>
          <a:endParaRPr lang="en-US"/>
        </a:p>
      </dgm:t>
    </dgm:pt>
    <dgm:pt modelId="{8A5C258A-1FCB-40ED-9908-17044F7D1A08}" type="pres">
      <dgm:prSet presAssocID="{22C9AE38-8F19-47BC-B792-2BBACBBFB7E4}" presName="Name0" presStyleCnt="0">
        <dgm:presLayoutVars>
          <dgm:dir/>
          <dgm:resizeHandles val="exact"/>
        </dgm:presLayoutVars>
      </dgm:prSet>
      <dgm:spPr/>
    </dgm:pt>
    <dgm:pt modelId="{D94CE136-0DD9-4FAD-99A3-F2347E990F8D}" type="pres">
      <dgm:prSet presAssocID="{22C9AE38-8F19-47BC-B792-2BBACBBFB7E4}" presName="fgShape" presStyleLbl="fgShp" presStyleIdx="0" presStyleCnt="1"/>
      <dgm:spPr/>
    </dgm:pt>
    <dgm:pt modelId="{D64ECA4F-2222-41B4-BED0-AD06B8346A1D}" type="pres">
      <dgm:prSet presAssocID="{22C9AE38-8F19-47BC-B792-2BBACBBFB7E4}" presName="linComp" presStyleCnt="0"/>
      <dgm:spPr/>
    </dgm:pt>
    <dgm:pt modelId="{738436FC-6DC3-4EBA-B656-2C295CF176D9}" type="pres">
      <dgm:prSet presAssocID="{096002B5-4B34-4D5C-BC53-D981B7362B93}" presName="compNode" presStyleCnt="0"/>
      <dgm:spPr/>
    </dgm:pt>
    <dgm:pt modelId="{859A656A-7244-41E5-9503-B31AF68BDF79}" type="pres">
      <dgm:prSet presAssocID="{096002B5-4B34-4D5C-BC53-D981B7362B93}" presName="bkgdShape" presStyleLbl="node1" presStyleIdx="0" presStyleCnt="3"/>
      <dgm:spPr/>
      <dgm:t>
        <a:bodyPr/>
        <a:lstStyle/>
        <a:p>
          <a:endParaRPr lang="en-US"/>
        </a:p>
      </dgm:t>
    </dgm:pt>
    <dgm:pt modelId="{39300E03-3911-489E-8196-D2C953BFAD7C}" type="pres">
      <dgm:prSet presAssocID="{096002B5-4B34-4D5C-BC53-D981B7362B93}" presName="nodeTx" presStyleLbl="node1" presStyleIdx="0" presStyleCnt="3">
        <dgm:presLayoutVars>
          <dgm:bulletEnabled val="1"/>
        </dgm:presLayoutVars>
      </dgm:prSet>
      <dgm:spPr/>
      <dgm:t>
        <a:bodyPr/>
        <a:lstStyle/>
        <a:p>
          <a:endParaRPr lang="en-US"/>
        </a:p>
      </dgm:t>
    </dgm:pt>
    <dgm:pt modelId="{ECBF786D-2146-47C5-B024-E7E33B9C7DD4}" type="pres">
      <dgm:prSet presAssocID="{096002B5-4B34-4D5C-BC53-D981B7362B93}" presName="invisiNode" presStyleLbl="node1" presStyleIdx="0" presStyleCnt="3"/>
      <dgm:spPr/>
    </dgm:pt>
    <dgm:pt modelId="{30E723A1-8AA5-41D0-BDBF-F0DE1B89E63B}" type="pres">
      <dgm:prSet presAssocID="{096002B5-4B34-4D5C-BC53-D981B7362B93}" presName="imagNode" presStyleLbl="fgImgPlace1" presStyleIdx="0" presStyleCnt="3"/>
      <dgm:spPr/>
    </dgm:pt>
    <dgm:pt modelId="{108B913E-EE32-4023-A3B0-8EA94E42DA35}" type="pres">
      <dgm:prSet presAssocID="{C8404C3C-528F-4ADD-AA4A-BB2C0E45BFBF}" presName="sibTrans" presStyleLbl="sibTrans2D1" presStyleIdx="0" presStyleCnt="0"/>
      <dgm:spPr/>
      <dgm:t>
        <a:bodyPr/>
        <a:lstStyle/>
        <a:p>
          <a:endParaRPr lang="en-US"/>
        </a:p>
      </dgm:t>
    </dgm:pt>
    <dgm:pt modelId="{07C47F4D-2FDD-486A-BE5D-2E758E3D3BEF}" type="pres">
      <dgm:prSet presAssocID="{930A6ED6-13DC-4E1F-9130-7CBD82F2A2F6}" presName="compNode" presStyleCnt="0"/>
      <dgm:spPr/>
    </dgm:pt>
    <dgm:pt modelId="{8A0C1991-1BB8-43D7-B8F1-8F411A5DD355}" type="pres">
      <dgm:prSet presAssocID="{930A6ED6-13DC-4E1F-9130-7CBD82F2A2F6}" presName="bkgdShape" presStyleLbl="node1" presStyleIdx="1" presStyleCnt="3"/>
      <dgm:spPr/>
      <dgm:t>
        <a:bodyPr/>
        <a:lstStyle/>
        <a:p>
          <a:endParaRPr lang="en-US"/>
        </a:p>
      </dgm:t>
    </dgm:pt>
    <dgm:pt modelId="{8A3B854A-EB2D-4ECA-A9E6-7B188BC3D15D}" type="pres">
      <dgm:prSet presAssocID="{930A6ED6-13DC-4E1F-9130-7CBD82F2A2F6}" presName="nodeTx" presStyleLbl="node1" presStyleIdx="1" presStyleCnt="3">
        <dgm:presLayoutVars>
          <dgm:bulletEnabled val="1"/>
        </dgm:presLayoutVars>
      </dgm:prSet>
      <dgm:spPr/>
      <dgm:t>
        <a:bodyPr/>
        <a:lstStyle/>
        <a:p>
          <a:endParaRPr lang="en-US"/>
        </a:p>
      </dgm:t>
    </dgm:pt>
    <dgm:pt modelId="{89B3578D-2E35-478C-8B20-DCC857243088}" type="pres">
      <dgm:prSet presAssocID="{930A6ED6-13DC-4E1F-9130-7CBD82F2A2F6}" presName="invisiNode" presStyleLbl="node1" presStyleIdx="1" presStyleCnt="3"/>
      <dgm:spPr/>
    </dgm:pt>
    <dgm:pt modelId="{4E8D7510-768C-4019-853E-7030015BDBC8}" type="pres">
      <dgm:prSet presAssocID="{930A6ED6-13DC-4E1F-9130-7CBD82F2A2F6}" presName="imagNode" presStyleLbl="fgImgPlace1" presStyleIdx="1" presStyleCnt="3"/>
      <dgm:spPr/>
    </dgm:pt>
    <dgm:pt modelId="{EE3F369F-D859-4A53-9D86-1EB504BE0B8A}" type="pres">
      <dgm:prSet presAssocID="{CB9955D0-2D2B-4ED2-9C24-CE29EDDB304D}" presName="sibTrans" presStyleLbl="sibTrans2D1" presStyleIdx="0" presStyleCnt="0"/>
      <dgm:spPr/>
      <dgm:t>
        <a:bodyPr/>
        <a:lstStyle/>
        <a:p>
          <a:endParaRPr lang="en-US"/>
        </a:p>
      </dgm:t>
    </dgm:pt>
    <dgm:pt modelId="{E96C1402-9D45-4A9A-B054-0E3F98635DD1}" type="pres">
      <dgm:prSet presAssocID="{4AAC6BD2-41AC-4037-8303-CC71D8050522}" presName="compNode" presStyleCnt="0"/>
      <dgm:spPr/>
    </dgm:pt>
    <dgm:pt modelId="{8FD887E0-1D66-4A15-810A-2DFF5B9D5F68}" type="pres">
      <dgm:prSet presAssocID="{4AAC6BD2-41AC-4037-8303-CC71D8050522}" presName="bkgdShape" presStyleLbl="node1" presStyleIdx="2" presStyleCnt="3"/>
      <dgm:spPr/>
      <dgm:t>
        <a:bodyPr/>
        <a:lstStyle/>
        <a:p>
          <a:endParaRPr lang="en-US"/>
        </a:p>
      </dgm:t>
    </dgm:pt>
    <dgm:pt modelId="{F872011F-9263-477E-A86E-FCBD56CC6423}" type="pres">
      <dgm:prSet presAssocID="{4AAC6BD2-41AC-4037-8303-CC71D8050522}" presName="nodeTx" presStyleLbl="node1" presStyleIdx="2" presStyleCnt="3">
        <dgm:presLayoutVars>
          <dgm:bulletEnabled val="1"/>
        </dgm:presLayoutVars>
      </dgm:prSet>
      <dgm:spPr/>
      <dgm:t>
        <a:bodyPr/>
        <a:lstStyle/>
        <a:p>
          <a:endParaRPr lang="en-US"/>
        </a:p>
      </dgm:t>
    </dgm:pt>
    <dgm:pt modelId="{83103E2B-56FE-4ADF-A65C-C6135C9800CC}" type="pres">
      <dgm:prSet presAssocID="{4AAC6BD2-41AC-4037-8303-CC71D8050522}" presName="invisiNode" presStyleLbl="node1" presStyleIdx="2" presStyleCnt="3"/>
      <dgm:spPr/>
    </dgm:pt>
    <dgm:pt modelId="{6B44D456-9EB8-4E37-B534-E7E6ED6D7D21}" type="pres">
      <dgm:prSet presAssocID="{4AAC6BD2-41AC-4037-8303-CC71D8050522}" presName="imagNode" presStyleLbl="fgImgPlace1" presStyleIdx="2" presStyleCnt="3"/>
      <dgm:spPr/>
    </dgm:pt>
  </dgm:ptLst>
  <dgm:cxnLst>
    <dgm:cxn modelId="{1D01F84F-54ED-4228-9005-B2FEB3C11B48}" srcId="{22C9AE38-8F19-47BC-B792-2BBACBBFB7E4}" destId="{930A6ED6-13DC-4E1F-9130-7CBD82F2A2F6}" srcOrd="1" destOrd="0" parTransId="{64062845-5C0B-4364-B6A2-677BA1E2A151}" sibTransId="{CB9955D0-2D2B-4ED2-9C24-CE29EDDB304D}"/>
    <dgm:cxn modelId="{DC66CC4A-F0FF-4779-8E82-BBCCF333D4A2}" type="presOf" srcId="{096002B5-4B34-4D5C-BC53-D981B7362B93}" destId="{39300E03-3911-489E-8196-D2C953BFAD7C}" srcOrd="1" destOrd="0" presId="urn:microsoft.com/office/officeart/2005/8/layout/hList7"/>
    <dgm:cxn modelId="{DBC3B21F-D9A7-4CF7-922D-0BEFF66F4193}" type="presOf" srcId="{930A6ED6-13DC-4E1F-9130-7CBD82F2A2F6}" destId="{8A3B854A-EB2D-4ECA-A9E6-7B188BC3D15D}" srcOrd="1" destOrd="0" presId="urn:microsoft.com/office/officeart/2005/8/layout/hList7"/>
    <dgm:cxn modelId="{870DDCAD-7D52-4670-8D40-08B64C2B265C}" srcId="{22C9AE38-8F19-47BC-B792-2BBACBBFB7E4}" destId="{096002B5-4B34-4D5C-BC53-D981B7362B93}" srcOrd="0" destOrd="0" parTransId="{FE673802-DBD7-46AE-8A55-20F7C3207972}" sibTransId="{C8404C3C-528F-4ADD-AA4A-BB2C0E45BFBF}"/>
    <dgm:cxn modelId="{FA72BC79-F240-4EB0-91BE-F5D750D2F7D7}" type="presOf" srcId="{096002B5-4B34-4D5C-BC53-D981B7362B93}" destId="{859A656A-7244-41E5-9503-B31AF68BDF79}" srcOrd="0" destOrd="0" presId="urn:microsoft.com/office/officeart/2005/8/layout/hList7"/>
    <dgm:cxn modelId="{1FB930B7-6882-4AFE-AD6D-886CF39A5AB8}" type="presOf" srcId="{C8404C3C-528F-4ADD-AA4A-BB2C0E45BFBF}" destId="{108B913E-EE32-4023-A3B0-8EA94E42DA35}" srcOrd="0" destOrd="0" presId="urn:microsoft.com/office/officeart/2005/8/layout/hList7"/>
    <dgm:cxn modelId="{CCA49E60-3375-4200-AD57-36940A5097A3}" type="presOf" srcId="{4AAC6BD2-41AC-4037-8303-CC71D8050522}" destId="{8FD887E0-1D66-4A15-810A-2DFF5B9D5F68}" srcOrd="0" destOrd="0" presId="urn:microsoft.com/office/officeart/2005/8/layout/hList7"/>
    <dgm:cxn modelId="{CB4E0BB7-5787-4B71-9600-D14E231E4235}" type="presOf" srcId="{930A6ED6-13DC-4E1F-9130-7CBD82F2A2F6}" destId="{8A0C1991-1BB8-43D7-B8F1-8F411A5DD355}" srcOrd="0" destOrd="0" presId="urn:microsoft.com/office/officeart/2005/8/layout/hList7"/>
    <dgm:cxn modelId="{B90CD015-877B-4158-8058-400E28581337}" type="presOf" srcId="{CB9955D0-2D2B-4ED2-9C24-CE29EDDB304D}" destId="{EE3F369F-D859-4A53-9D86-1EB504BE0B8A}" srcOrd="0" destOrd="0" presId="urn:microsoft.com/office/officeart/2005/8/layout/hList7"/>
    <dgm:cxn modelId="{63FC8502-EBB3-412D-A726-02E24B87054C}" srcId="{22C9AE38-8F19-47BC-B792-2BBACBBFB7E4}" destId="{4AAC6BD2-41AC-4037-8303-CC71D8050522}" srcOrd="2" destOrd="0" parTransId="{42E64752-032D-4891-98D5-33A697243EBC}" sibTransId="{D987119C-8BC3-411D-9D04-FDA1F37F5C45}"/>
    <dgm:cxn modelId="{CC6DD204-F7EE-44D8-AE47-58CF178A1140}" type="presOf" srcId="{4AAC6BD2-41AC-4037-8303-CC71D8050522}" destId="{F872011F-9263-477E-A86E-FCBD56CC6423}" srcOrd="1" destOrd="0" presId="urn:microsoft.com/office/officeart/2005/8/layout/hList7"/>
    <dgm:cxn modelId="{514CF2CA-D38A-40D3-A8F4-398F6A1A5C36}" type="presOf" srcId="{22C9AE38-8F19-47BC-B792-2BBACBBFB7E4}" destId="{8A5C258A-1FCB-40ED-9908-17044F7D1A08}" srcOrd="0" destOrd="0" presId="urn:microsoft.com/office/officeart/2005/8/layout/hList7"/>
    <dgm:cxn modelId="{B1F206C2-FBE8-47B4-8CC5-23A717928F96}" type="presParOf" srcId="{8A5C258A-1FCB-40ED-9908-17044F7D1A08}" destId="{D94CE136-0DD9-4FAD-99A3-F2347E990F8D}" srcOrd="0" destOrd="0" presId="urn:microsoft.com/office/officeart/2005/8/layout/hList7"/>
    <dgm:cxn modelId="{782E5413-AC6F-40D2-A37C-097BFAA816DA}" type="presParOf" srcId="{8A5C258A-1FCB-40ED-9908-17044F7D1A08}" destId="{D64ECA4F-2222-41B4-BED0-AD06B8346A1D}" srcOrd="1" destOrd="0" presId="urn:microsoft.com/office/officeart/2005/8/layout/hList7"/>
    <dgm:cxn modelId="{C7C24267-056E-48AF-8B7B-0B7D978C05A4}" type="presParOf" srcId="{D64ECA4F-2222-41B4-BED0-AD06B8346A1D}" destId="{738436FC-6DC3-4EBA-B656-2C295CF176D9}" srcOrd="0" destOrd="0" presId="urn:microsoft.com/office/officeart/2005/8/layout/hList7"/>
    <dgm:cxn modelId="{6149F446-8CA8-4818-BA2C-EC48DCD89BCA}" type="presParOf" srcId="{738436FC-6DC3-4EBA-B656-2C295CF176D9}" destId="{859A656A-7244-41E5-9503-B31AF68BDF79}" srcOrd="0" destOrd="0" presId="urn:microsoft.com/office/officeart/2005/8/layout/hList7"/>
    <dgm:cxn modelId="{FE0BFAB1-050F-4283-A545-3FF1A62F1E6A}" type="presParOf" srcId="{738436FC-6DC3-4EBA-B656-2C295CF176D9}" destId="{39300E03-3911-489E-8196-D2C953BFAD7C}" srcOrd="1" destOrd="0" presId="urn:microsoft.com/office/officeart/2005/8/layout/hList7"/>
    <dgm:cxn modelId="{266FA37E-E1F0-45E0-B66B-31700ABB4591}" type="presParOf" srcId="{738436FC-6DC3-4EBA-B656-2C295CF176D9}" destId="{ECBF786D-2146-47C5-B024-E7E33B9C7DD4}" srcOrd="2" destOrd="0" presId="urn:microsoft.com/office/officeart/2005/8/layout/hList7"/>
    <dgm:cxn modelId="{5E60A59F-8950-4F98-A9A3-23BAD1B21897}" type="presParOf" srcId="{738436FC-6DC3-4EBA-B656-2C295CF176D9}" destId="{30E723A1-8AA5-41D0-BDBF-F0DE1B89E63B}" srcOrd="3" destOrd="0" presId="urn:microsoft.com/office/officeart/2005/8/layout/hList7"/>
    <dgm:cxn modelId="{D438D4D6-AD65-41D8-9FE8-D17A90CC3AD8}" type="presParOf" srcId="{D64ECA4F-2222-41B4-BED0-AD06B8346A1D}" destId="{108B913E-EE32-4023-A3B0-8EA94E42DA35}" srcOrd="1" destOrd="0" presId="urn:microsoft.com/office/officeart/2005/8/layout/hList7"/>
    <dgm:cxn modelId="{D7E6CD12-4990-4F17-B83A-7D2C7D873A05}" type="presParOf" srcId="{D64ECA4F-2222-41B4-BED0-AD06B8346A1D}" destId="{07C47F4D-2FDD-486A-BE5D-2E758E3D3BEF}" srcOrd="2" destOrd="0" presId="urn:microsoft.com/office/officeart/2005/8/layout/hList7"/>
    <dgm:cxn modelId="{0182A201-C44E-4AD6-9DFB-B31E45BFE9FA}" type="presParOf" srcId="{07C47F4D-2FDD-486A-BE5D-2E758E3D3BEF}" destId="{8A0C1991-1BB8-43D7-B8F1-8F411A5DD355}" srcOrd="0" destOrd="0" presId="urn:microsoft.com/office/officeart/2005/8/layout/hList7"/>
    <dgm:cxn modelId="{E1F81066-1EAF-4976-9568-406055778176}" type="presParOf" srcId="{07C47F4D-2FDD-486A-BE5D-2E758E3D3BEF}" destId="{8A3B854A-EB2D-4ECA-A9E6-7B188BC3D15D}" srcOrd="1" destOrd="0" presId="urn:microsoft.com/office/officeart/2005/8/layout/hList7"/>
    <dgm:cxn modelId="{5E8755CB-D35D-4D01-AFED-30C2331A1BBE}" type="presParOf" srcId="{07C47F4D-2FDD-486A-BE5D-2E758E3D3BEF}" destId="{89B3578D-2E35-478C-8B20-DCC857243088}" srcOrd="2" destOrd="0" presId="urn:microsoft.com/office/officeart/2005/8/layout/hList7"/>
    <dgm:cxn modelId="{EE84EB90-56C5-4E8D-9844-0892DECFA6B3}" type="presParOf" srcId="{07C47F4D-2FDD-486A-BE5D-2E758E3D3BEF}" destId="{4E8D7510-768C-4019-853E-7030015BDBC8}" srcOrd="3" destOrd="0" presId="urn:microsoft.com/office/officeart/2005/8/layout/hList7"/>
    <dgm:cxn modelId="{B01A3524-C1CC-4259-9DD6-6A1B720313B1}" type="presParOf" srcId="{D64ECA4F-2222-41B4-BED0-AD06B8346A1D}" destId="{EE3F369F-D859-4A53-9D86-1EB504BE0B8A}" srcOrd="3" destOrd="0" presId="urn:microsoft.com/office/officeart/2005/8/layout/hList7"/>
    <dgm:cxn modelId="{2C39767F-6474-42E6-B43C-4BF565A67311}" type="presParOf" srcId="{D64ECA4F-2222-41B4-BED0-AD06B8346A1D}" destId="{E96C1402-9D45-4A9A-B054-0E3F98635DD1}" srcOrd="4" destOrd="0" presId="urn:microsoft.com/office/officeart/2005/8/layout/hList7"/>
    <dgm:cxn modelId="{2FB1F877-42A7-44BF-97F4-9338B9924366}" type="presParOf" srcId="{E96C1402-9D45-4A9A-B054-0E3F98635DD1}" destId="{8FD887E0-1D66-4A15-810A-2DFF5B9D5F68}" srcOrd="0" destOrd="0" presId="urn:microsoft.com/office/officeart/2005/8/layout/hList7"/>
    <dgm:cxn modelId="{519F68AC-02D6-421B-8DDE-AC28E82874AD}" type="presParOf" srcId="{E96C1402-9D45-4A9A-B054-0E3F98635DD1}" destId="{F872011F-9263-477E-A86E-FCBD56CC6423}" srcOrd="1" destOrd="0" presId="urn:microsoft.com/office/officeart/2005/8/layout/hList7"/>
    <dgm:cxn modelId="{D09A7858-99B7-4747-99B2-87D1A6C96CDE}" type="presParOf" srcId="{E96C1402-9D45-4A9A-B054-0E3F98635DD1}" destId="{83103E2B-56FE-4ADF-A65C-C6135C9800CC}" srcOrd="2" destOrd="0" presId="urn:microsoft.com/office/officeart/2005/8/layout/hList7"/>
    <dgm:cxn modelId="{0C1DA3B9-46CB-40A7-A792-B9A7A5837B04}" type="presParOf" srcId="{E96C1402-9D45-4A9A-B054-0E3F98635DD1}" destId="{6B44D456-9EB8-4E37-B534-E7E6ED6D7D21}"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9A656A-7244-41E5-9503-B31AF68BDF79}">
      <dsp:nvSpPr>
        <dsp:cNvPr id="0" name=""/>
        <dsp:cNvSpPr/>
      </dsp:nvSpPr>
      <dsp:spPr>
        <a:xfrm>
          <a:off x="1679" y="0"/>
          <a:ext cx="2613607" cy="5410200"/>
        </a:xfrm>
        <a:prstGeom prst="roundRect">
          <a:avLst>
            <a:gd name="adj" fmla="val 10000"/>
          </a:avLst>
        </a:prstGeom>
        <a:gradFill rotWithShape="0">
          <a:gsLst>
            <a:gs pos="0">
              <a:schemeClr val="accent1">
                <a:hueOff val="0"/>
                <a:satOff val="0"/>
                <a:lumOff val="0"/>
                <a:alphaOff val="0"/>
                <a:shade val="70000"/>
                <a:satMod val="135000"/>
              </a:schemeClr>
            </a:gs>
            <a:gs pos="80000">
              <a:schemeClr val="accent1">
                <a:hueOff val="0"/>
                <a:satOff val="0"/>
                <a:lumOff val="0"/>
                <a:alphaOff val="0"/>
                <a:shade val="90000"/>
                <a:satMod val="135000"/>
              </a:schemeClr>
            </a:gs>
            <a:gs pos="100000">
              <a:schemeClr val="accent1">
                <a:hueOff val="0"/>
                <a:satOff val="0"/>
                <a:lumOff val="0"/>
                <a:alphaOff val="0"/>
                <a:shade val="95000"/>
                <a:satMod val="135000"/>
              </a:schemeClr>
            </a:gs>
          </a:gsLst>
          <a:path path="circle">
            <a:fillToRect l="50000" t="50000" r="50000" b="50000"/>
          </a:path>
        </a:gradFill>
        <a:ln>
          <a:noFill/>
        </a:ln>
        <a:effectLst>
          <a:innerShdw blurRad="63500">
            <a:srgbClr val="FFFFFF">
              <a:alpha val="50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a:lnSpc>
              <a:spcPct val="90000"/>
            </a:lnSpc>
            <a:spcBef>
              <a:spcPct val="0"/>
            </a:spcBef>
            <a:spcAft>
              <a:spcPct val="35000"/>
            </a:spcAft>
          </a:pPr>
          <a:endParaRPr lang="en-US" sz="6500" kern="1200" dirty="0"/>
        </a:p>
      </dsp:txBody>
      <dsp:txXfrm>
        <a:off x="1679" y="2164080"/>
        <a:ext cx="2613607" cy="2164080"/>
      </dsp:txXfrm>
    </dsp:sp>
    <dsp:sp modelId="{30E723A1-8AA5-41D0-BDBF-F0DE1B89E63B}">
      <dsp:nvSpPr>
        <dsp:cNvPr id="0" name=""/>
        <dsp:cNvSpPr/>
      </dsp:nvSpPr>
      <dsp:spPr>
        <a:xfrm>
          <a:off x="407685" y="324611"/>
          <a:ext cx="1801596" cy="1801596"/>
        </a:xfrm>
        <a:prstGeom prst="ellipse">
          <a:avLst/>
        </a:prstGeom>
        <a:solidFill>
          <a:schemeClr val="accent1">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A0C1991-1BB8-43D7-B8F1-8F411A5DD355}">
      <dsp:nvSpPr>
        <dsp:cNvPr id="0" name=""/>
        <dsp:cNvSpPr/>
      </dsp:nvSpPr>
      <dsp:spPr>
        <a:xfrm>
          <a:off x="2693696" y="0"/>
          <a:ext cx="2613607" cy="5410200"/>
        </a:xfrm>
        <a:prstGeom prst="roundRect">
          <a:avLst>
            <a:gd name="adj" fmla="val 10000"/>
          </a:avLst>
        </a:prstGeom>
        <a:gradFill rotWithShape="0">
          <a:gsLst>
            <a:gs pos="0">
              <a:schemeClr val="accent1">
                <a:hueOff val="0"/>
                <a:satOff val="0"/>
                <a:lumOff val="0"/>
                <a:alphaOff val="0"/>
                <a:shade val="70000"/>
                <a:satMod val="135000"/>
              </a:schemeClr>
            </a:gs>
            <a:gs pos="80000">
              <a:schemeClr val="accent1">
                <a:hueOff val="0"/>
                <a:satOff val="0"/>
                <a:lumOff val="0"/>
                <a:alphaOff val="0"/>
                <a:shade val="90000"/>
                <a:satMod val="135000"/>
              </a:schemeClr>
            </a:gs>
            <a:gs pos="100000">
              <a:schemeClr val="accent1">
                <a:hueOff val="0"/>
                <a:satOff val="0"/>
                <a:lumOff val="0"/>
                <a:alphaOff val="0"/>
                <a:shade val="95000"/>
                <a:satMod val="135000"/>
              </a:schemeClr>
            </a:gs>
          </a:gsLst>
          <a:path path="circle">
            <a:fillToRect l="50000" t="50000" r="50000" b="50000"/>
          </a:path>
        </a:gradFill>
        <a:ln>
          <a:noFill/>
        </a:ln>
        <a:effectLst>
          <a:innerShdw blurRad="63500">
            <a:srgbClr val="FFFFFF">
              <a:alpha val="50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a:lnSpc>
              <a:spcPct val="90000"/>
            </a:lnSpc>
            <a:spcBef>
              <a:spcPct val="0"/>
            </a:spcBef>
            <a:spcAft>
              <a:spcPct val="35000"/>
            </a:spcAft>
          </a:pPr>
          <a:endParaRPr lang="en-US" sz="6500" kern="1200" dirty="0"/>
        </a:p>
      </dsp:txBody>
      <dsp:txXfrm>
        <a:off x="2693696" y="2164080"/>
        <a:ext cx="2613607" cy="2164080"/>
      </dsp:txXfrm>
    </dsp:sp>
    <dsp:sp modelId="{4E8D7510-768C-4019-853E-7030015BDBC8}">
      <dsp:nvSpPr>
        <dsp:cNvPr id="0" name=""/>
        <dsp:cNvSpPr/>
      </dsp:nvSpPr>
      <dsp:spPr>
        <a:xfrm>
          <a:off x="3099701" y="324611"/>
          <a:ext cx="1801596" cy="1801596"/>
        </a:xfrm>
        <a:prstGeom prst="ellipse">
          <a:avLst/>
        </a:prstGeom>
        <a:solidFill>
          <a:schemeClr val="accent1">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FD887E0-1D66-4A15-810A-2DFF5B9D5F68}">
      <dsp:nvSpPr>
        <dsp:cNvPr id="0" name=""/>
        <dsp:cNvSpPr/>
      </dsp:nvSpPr>
      <dsp:spPr>
        <a:xfrm>
          <a:off x="5385712" y="0"/>
          <a:ext cx="2613607" cy="5410200"/>
        </a:xfrm>
        <a:prstGeom prst="roundRect">
          <a:avLst>
            <a:gd name="adj" fmla="val 10000"/>
          </a:avLst>
        </a:prstGeom>
        <a:gradFill rotWithShape="0">
          <a:gsLst>
            <a:gs pos="0">
              <a:schemeClr val="accent1">
                <a:hueOff val="0"/>
                <a:satOff val="0"/>
                <a:lumOff val="0"/>
                <a:alphaOff val="0"/>
                <a:shade val="70000"/>
                <a:satMod val="135000"/>
              </a:schemeClr>
            </a:gs>
            <a:gs pos="80000">
              <a:schemeClr val="accent1">
                <a:hueOff val="0"/>
                <a:satOff val="0"/>
                <a:lumOff val="0"/>
                <a:alphaOff val="0"/>
                <a:shade val="90000"/>
                <a:satMod val="135000"/>
              </a:schemeClr>
            </a:gs>
            <a:gs pos="100000">
              <a:schemeClr val="accent1">
                <a:hueOff val="0"/>
                <a:satOff val="0"/>
                <a:lumOff val="0"/>
                <a:alphaOff val="0"/>
                <a:shade val="95000"/>
                <a:satMod val="135000"/>
              </a:schemeClr>
            </a:gs>
          </a:gsLst>
          <a:path path="circle">
            <a:fillToRect l="50000" t="50000" r="50000" b="50000"/>
          </a:path>
        </a:gradFill>
        <a:ln>
          <a:noFill/>
        </a:ln>
        <a:effectLst>
          <a:innerShdw blurRad="63500">
            <a:srgbClr val="FFFFFF">
              <a:alpha val="50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a:lnSpc>
              <a:spcPct val="90000"/>
            </a:lnSpc>
            <a:spcBef>
              <a:spcPct val="0"/>
            </a:spcBef>
            <a:spcAft>
              <a:spcPct val="35000"/>
            </a:spcAft>
          </a:pPr>
          <a:endParaRPr lang="en-US" sz="6500" kern="1200" dirty="0"/>
        </a:p>
      </dsp:txBody>
      <dsp:txXfrm>
        <a:off x="5385712" y="2164080"/>
        <a:ext cx="2613607" cy="2164080"/>
      </dsp:txXfrm>
    </dsp:sp>
    <dsp:sp modelId="{6B44D456-9EB8-4E37-B534-E7E6ED6D7D21}">
      <dsp:nvSpPr>
        <dsp:cNvPr id="0" name=""/>
        <dsp:cNvSpPr/>
      </dsp:nvSpPr>
      <dsp:spPr>
        <a:xfrm>
          <a:off x="5791717" y="324611"/>
          <a:ext cx="1801596" cy="1801596"/>
        </a:xfrm>
        <a:prstGeom prst="ellipse">
          <a:avLst/>
        </a:prstGeom>
        <a:solidFill>
          <a:schemeClr val="accent1">
            <a:tint val="5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94CE136-0DD9-4FAD-99A3-F2347E990F8D}">
      <dsp:nvSpPr>
        <dsp:cNvPr id="0" name=""/>
        <dsp:cNvSpPr/>
      </dsp:nvSpPr>
      <dsp:spPr>
        <a:xfrm>
          <a:off x="320040" y="4328160"/>
          <a:ext cx="7360920" cy="811530"/>
        </a:xfrm>
        <a:prstGeom prst="leftRightArrow">
          <a:avLst/>
        </a:prstGeom>
        <a:solidFill>
          <a:schemeClr val="accent1">
            <a:tint val="60000"/>
            <a:hueOff val="0"/>
            <a:satOff val="0"/>
            <a:lumOff val="0"/>
            <a:alphaOff val="0"/>
          </a:schemeClr>
        </a:solidFill>
        <a:ln>
          <a:noFill/>
        </a:ln>
        <a:effectLst>
          <a:innerShdw blurRad="63500">
            <a:srgbClr val="FFFFFF">
              <a:alpha val="50000"/>
            </a:srgbClr>
          </a:inn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F3E11F-326A-403B-BF41-2739D3C59DA8}" type="datetimeFigureOut">
              <a:rPr lang="en-US" smtClean="0"/>
              <a:pPr/>
              <a:t>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3EDD52-9D1E-48EB-B6B4-51B4AEB922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8" name="Picture 87" descr="title - 2.png"/>
          <p:cNvPicPr>
            <a:picLocks noChangeAspect="1"/>
          </p:cNvPicPr>
          <p:nvPr/>
        </p:nvPicPr>
        <p:blipFill>
          <a:blip r:embed="rId2" cstate="print"/>
          <a:srcRect l="13043" t="17903" r="2805" b="2648"/>
          <a:stretch>
            <a:fillRect/>
          </a:stretch>
        </p:blipFill>
        <p:spPr>
          <a:xfrm>
            <a:off x="0" y="0"/>
            <a:ext cx="9144000" cy="6858000"/>
          </a:xfrm>
          <a:prstGeom prst="rect">
            <a:avLst/>
          </a:prstGeom>
        </p:spPr>
      </p:pic>
      <p:sp>
        <p:nvSpPr>
          <p:cNvPr id="2" name="Title 1"/>
          <p:cNvSpPr>
            <a:spLocks noGrp="1"/>
          </p:cNvSpPr>
          <p:nvPr>
            <p:ph type="ctrTitle"/>
          </p:nvPr>
        </p:nvSpPr>
        <p:spPr>
          <a:xfrm>
            <a:off x="469900" y="954741"/>
            <a:ext cx="7315200" cy="1676400"/>
          </a:xfrm>
        </p:spPr>
        <p:txBody>
          <a:bodyPr>
            <a:noAutofit/>
          </a:bodyPr>
          <a:lstStyle>
            <a:lvl1pPr algn="l">
              <a:defRPr sz="4800">
                <a:solidFill>
                  <a:schemeClr val="tx1">
                    <a:lumMod val="60000"/>
                    <a:lumOff val="40000"/>
                  </a:schemeClr>
                </a:solidFill>
              </a:defRPr>
            </a:lvl1pPr>
          </a:lstStyle>
          <a:p>
            <a:r>
              <a:rPr lang="en-US" smtClean="0"/>
              <a:t>Click to edit Master title style</a:t>
            </a:r>
            <a:endParaRPr/>
          </a:p>
        </p:txBody>
      </p:sp>
      <p:sp>
        <p:nvSpPr>
          <p:cNvPr id="3" name="Subtitle 2"/>
          <p:cNvSpPr>
            <a:spLocks noGrp="1"/>
          </p:cNvSpPr>
          <p:nvPr>
            <p:ph type="subTitle" idx="1"/>
          </p:nvPr>
        </p:nvSpPr>
        <p:spPr>
          <a:xfrm>
            <a:off x="622300" y="2895600"/>
            <a:ext cx="4559300" cy="2590800"/>
          </a:xfrm>
        </p:spPr>
        <p:txBody>
          <a:bodyPr>
            <a:normAutofit/>
          </a:bodyPr>
          <a:lstStyle>
            <a:lvl1pPr marL="0" indent="0" algn="l">
              <a:lnSpc>
                <a:spcPct val="125000"/>
              </a:lnSpc>
              <a:buNone/>
              <a:defRPr sz="1800">
                <a:gradFill>
                  <a:gsLst>
                    <a:gs pos="0">
                      <a:schemeClr val="tx1">
                        <a:lumMod val="60000"/>
                        <a:lumOff val="40000"/>
                      </a:schemeClr>
                    </a:gs>
                    <a:gs pos="100000">
                      <a:schemeClr val="tx1">
                        <a:lumMod val="40000"/>
                        <a:lumOff val="60000"/>
                      </a:schemeClr>
                    </a:gs>
                  </a:gsLst>
                  <a:lin ang="8100000" scaled="1"/>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798E7BB-493A-4BB4-A297-F7FE38B64247}" type="datetimeFigureOut">
              <a:rPr lang="en-US" smtClean="0"/>
              <a:pPr/>
              <a:t>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798E7BB-493A-4BB4-A297-F7FE38B64247}" type="datetimeFigureOut">
              <a:rPr lang="en-US" smtClean="0"/>
              <a:pPr/>
              <a:t>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295835"/>
            <a:ext cx="1676400" cy="583032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653988"/>
            <a:ext cx="6007100" cy="4472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798E7BB-493A-4BB4-A297-F7FE38B64247}" type="datetimeFigureOut">
              <a:rPr lang="en-US" smtClean="0"/>
              <a:pPr/>
              <a:t>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577788"/>
          </a:xfrm>
        </p:spPr>
        <p:txBody>
          <a:bodyPr>
            <a:normAutofit/>
          </a:bodyPr>
          <a:lstStyle>
            <a:lvl1pPr algn="l">
              <a:defRPr sz="4400"/>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798E7BB-493A-4BB4-A297-F7FE38B64247}" type="datetimeFigureOut">
              <a:rPr lang="en-US" smtClean="0"/>
              <a:pPr/>
              <a:t>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summer1.png"/>
          <p:cNvPicPr>
            <a:picLocks noChangeAspect="1"/>
          </p:cNvPicPr>
          <p:nvPr/>
        </p:nvPicPr>
        <p:blipFill>
          <a:blip r:embed="rId2" cstate="print"/>
          <a:srcRect l="4545" r="4545"/>
          <a:stretch>
            <a:fillRect/>
          </a:stretch>
        </p:blipFill>
        <p:spPr>
          <a:xfrm>
            <a:off x="0" y="1618637"/>
            <a:ext cx="9144000" cy="3991109"/>
          </a:xfrm>
          <a:prstGeom prst="rect">
            <a:avLst/>
          </a:prstGeom>
        </p:spPr>
      </p:pic>
      <p:sp>
        <p:nvSpPr>
          <p:cNvPr id="2" name="Title 1"/>
          <p:cNvSpPr>
            <a:spLocks noGrp="1"/>
          </p:cNvSpPr>
          <p:nvPr>
            <p:ph type="title"/>
          </p:nvPr>
        </p:nvSpPr>
        <p:spPr>
          <a:xfrm>
            <a:off x="1385887" y="1295400"/>
            <a:ext cx="6399213" cy="159067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85887" y="3657600"/>
            <a:ext cx="6399213" cy="1500187"/>
          </a:xfrm>
        </p:spPr>
        <p:txBody>
          <a:bodyPr vert="horz" lIns="91440" tIns="45720" rIns="91440" bIns="45720" rtlCol="0">
            <a:normAutofit/>
          </a:bodyPr>
          <a:lstStyle>
            <a:lvl1pPr marL="0" indent="0" algn="l" defTabSz="914400" rtl="0" eaLnBrk="1" latinLnBrk="0" hangingPunct="1">
              <a:lnSpc>
                <a:spcPct val="125000"/>
              </a:lnSpc>
              <a:spcBef>
                <a:spcPts val="1800"/>
              </a:spcBef>
              <a:buFontTx/>
              <a:buNone/>
              <a:defRPr sz="1800" kern="1200">
                <a:gradFill>
                  <a:gsLst>
                    <a:gs pos="0">
                      <a:schemeClr val="tx1">
                        <a:lumMod val="60000"/>
                        <a:lumOff val="40000"/>
                      </a:schemeClr>
                    </a:gs>
                    <a:gs pos="100000">
                      <a:schemeClr val="tx1">
                        <a:lumMod val="40000"/>
                        <a:lumOff val="60000"/>
                      </a:schemeClr>
                    </a:gs>
                  </a:gsLst>
                  <a:lin ang="8100000" scaled="1"/>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98E7BB-493A-4BB4-A297-F7FE38B64247}" type="datetimeFigureOut">
              <a:rPr lang="en-US" smtClean="0"/>
              <a:pPr/>
              <a:t>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C8C18-C030-4F58-80ED-252AE4D6A9D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371600" y="1976718"/>
            <a:ext cx="3017520" cy="4149445"/>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976718"/>
            <a:ext cx="3017520" cy="415137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798E7BB-493A-4BB4-A297-F7FE38B64247}" type="datetimeFigureOut">
              <a:rPr lang="en-US" smtClean="0"/>
              <a:pPr/>
              <a:t>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5186"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5186"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828800"/>
            <a:ext cx="3017520" cy="7159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743200"/>
            <a:ext cx="3017520" cy="3382962"/>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798E7BB-493A-4BB4-A297-F7FE38B64247}" type="datetimeFigureOut">
              <a:rPr lang="en-US" smtClean="0"/>
              <a:pPr/>
              <a:t>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798E7BB-493A-4BB4-A297-F7FE38B64247}" type="datetimeFigureOut">
              <a:rPr lang="en-US" smtClean="0"/>
              <a:pPr/>
              <a:t>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title - 2.png"/>
          <p:cNvPicPr>
            <a:picLocks noChangeAspect="1"/>
          </p:cNvPicPr>
          <p:nvPr/>
        </p:nvPicPr>
        <p:blipFill>
          <a:blip r:embed="rId2" cstate="print"/>
          <a:srcRect l="13043" t="17903" r="10455" b="9871"/>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6798E7BB-493A-4BB4-A297-F7FE38B64247}" type="datetimeFigureOut">
              <a:rPr lang="en-US" smtClean="0"/>
              <a:pPr/>
              <a:t>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10" name="Picture 9" descr="flowers content.png"/>
          <p:cNvPicPr>
            <a:picLocks noChangeAspect="1"/>
          </p:cNvPicPr>
          <p:nvPr/>
        </p:nvPicPr>
        <p:blipFill>
          <a:blip r:embed="rId2" cstate="print"/>
          <a:srcRect l="4545" t="8217" r="4545" b="13112"/>
          <a:stretch>
            <a:fillRect/>
          </a:stretch>
        </p:blipFill>
        <p:spPr>
          <a:xfrm>
            <a:off x="0" y="0"/>
            <a:ext cx="9144000" cy="6858000"/>
          </a:xfrm>
          <a:prstGeom prst="rect">
            <a:avLst/>
          </a:prstGeom>
        </p:spPr>
      </p:pic>
      <p:sp>
        <p:nvSpPr>
          <p:cNvPr id="2" name="Title 1"/>
          <p:cNvSpPr>
            <a:spLocks noGrp="1"/>
          </p:cNvSpPr>
          <p:nvPr>
            <p:ph type="title"/>
          </p:nvPr>
        </p:nvSpPr>
        <p:spPr>
          <a:xfrm>
            <a:off x="457200" y="273050"/>
            <a:ext cx="3008313" cy="1860550"/>
          </a:xfrm>
        </p:spPr>
        <p:txBody>
          <a:bodyPr anchor="ctr" anchorCtr="0">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3962400" y="914400"/>
            <a:ext cx="4114800" cy="5029200"/>
          </a:xfrm>
        </p:spPr>
        <p:txBody>
          <a:bodyPr>
            <a:normAutofit/>
          </a:bodyPr>
          <a:lstStyle>
            <a:lvl1pPr>
              <a:defRPr sz="2200"/>
            </a:lvl1pPr>
            <a:lvl2pPr>
              <a:defRPr sz="20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21544" y="2286000"/>
            <a:ext cx="2079625" cy="3860799"/>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98E7BB-493A-4BB4-A297-F7FE38B64247}" type="datetimeFigureOut">
              <a:rPr lang="en-US" smtClean="0"/>
              <a:pPr/>
              <a:t>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860550"/>
          </a:xfrm>
        </p:spPr>
        <p:txBody>
          <a:bodyPr vert="horz" lIns="91440" tIns="45720" rIns="91440" bIns="45720" rtlCol="0" anchor="ctr" anchorCtr="0">
            <a:normAutofit/>
          </a:bodyPr>
          <a:lstStyle>
            <a:lvl1pPr algn="l" defTabSz="914400" rtl="0" eaLnBrk="1" latinLnBrk="0" hangingPunct="1">
              <a:spcBef>
                <a:spcPct val="0"/>
              </a:spcBef>
              <a:buNone/>
              <a:defRPr sz="2800" b="0" kern="1200">
                <a:solidFill>
                  <a:schemeClr val="tx1">
                    <a:lumMod val="60000"/>
                    <a:lumOff val="40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962400" y="914400"/>
            <a:ext cx="4114800" cy="5029200"/>
          </a:xfrm>
          <a:prstGeom prst="ellipse">
            <a:avLst/>
          </a:prstGeom>
          <a:ln w="63500">
            <a:gradFill>
              <a:gsLst>
                <a:gs pos="0">
                  <a:schemeClr val="accent1"/>
                </a:gs>
                <a:gs pos="50000">
                  <a:schemeClr val="accent1">
                    <a:lumMod val="60000"/>
                    <a:lumOff val="40000"/>
                  </a:schemeClr>
                </a:gs>
                <a:gs pos="100000">
                  <a:schemeClr val="accent1">
                    <a:lumMod val="20000"/>
                    <a:lumOff val="80000"/>
                  </a:schemeClr>
                </a:gs>
              </a:gsLst>
              <a:lin ang="5400000" scaled="0"/>
            </a:gradFill>
          </a:ln>
          <a:effectLst>
            <a:innerShdw blurRad="381000">
              <a:schemeClr val="bg1"/>
            </a:inn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21544" y="2286000"/>
            <a:ext cx="2079625" cy="3860798"/>
          </a:xfrm>
        </p:spPr>
        <p:txBody>
          <a:bodyPr/>
          <a:lstStyle>
            <a:lvl1pPr marL="0" indent="0">
              <a:lnSpc>
                <a:spcPct val="150000"/>
              </a:lnSpc>
              <a:buNone/>
              <a:defRPr sz="1400">
                <a:gradFill>
                  <a:gsLst>
                    <a:gs pos="0">
                      <a:schemeClr val="tx1">
                        <a:lumMod val="60000"/>
                        <a:lumOff val="40000"/>
                      </a:schemeClr>
                    </a:gs>
                    <a:gs pos="100000">
                      <a:schemeClr val="tx1">
                        <a:lumMod val="40000"/>
                        <a:lumOff val="60000"/>
                      </a:schemeClr>
                    </a:gs>
                  </a:gsLst>
                  <a:lin ang="8100000" scaled="1"/>
                </a:gra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98E7BB-493A-4BB4-A297-F7FE38B64247}" type="datetimeFigureOut">
              <a:rPr lang="en-US" smtClean="0"/>
              <a:pPr/>
              <a:t>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C8C18-C030-4F58-80ED-252AE4D6A9D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4" name="Picture 13" descr="Master - 1.png"/>
          <p:cNvPicPr>
            <a:picLocks noChangeAspect="1"/>
          </p:cNvPicPr>
          <p:nvPr/>
        </p:nvPicPr>
        <p:blipFill>
          <a:blip r:embed="rId13" cstate="print"/>
          <a:srcRect b="5017"/>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01532"/>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365997" y="1981200"/>
            <a:ext cx="6412006"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lumMod val="40000"/>
                    <a:lumOff val="60000"/>
                  </a:schemeClr>
                </a:solidFill>
              </a:defRPr>
            </a:lvl1pPr>
          </a:lstStyle>
          <a:p>
            <a:fld id="{6798E7BB-493A-4BB4-A297-F7FE38B64247}" type="datetimeFigureOut">
              <a:rPr lang="en-US" smtClean="0"/>
              <a:pPr/>
              <a:t>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lumMod val="40000"/>
                    <a:lumOff val="60000"/>
                  </a:schemeClr>
                </a:solidFill>
              </a:defRPr>
            </a:lvl1pPr>
          </a:lstStyle>
          <a:p>
            <a:fld id="{D6AC8C18-C030-4F58-80ED-252AE4D6A9D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000" kern="1200">
          <a:solidFill>
            <a:schemeClr val="tx1">
              <a:lumMod val="60000"/>
              <a:lumOff val="40000"/>
            </a:schemeClr>
          </a:solidFill>
          <a:latin typeface="+mj-lt"/>
          <a:ea typeface="+mj-ea"/>
          <a:cs typeface="+mj-cs"/>
        </a:defRPr>
      </a:lvl1pPr>
    </p:titleStyle>
    <p:bodyStyle>
      <a:lvl1pPr marL="349250" indent="-349250" algn="l" defTabSz="914400" rtl="0" eaLnBrk="1" latinLnBrk="0" hangingPunct="1">
        <a:spcBef>
          <a:spcPts val="1800"/>
        </a:spcBef>
        <a:buFontTx/>
        <a:buBlip>
          <a:blip r:embed="rId14"/>
        </a:buBlip>
        <a:defRPr sz="22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1pPr>
      <a:lvl2pPr marL="577850" indent="-349250" algn="l" defTabSz="914400" rtl="0" eaLnBrk="1" latinLnBrk="0" hangingPunct="1">
        <a:spcBef>
          <a:spcPts val="1800"/>
        </a:spcBef>
        <a:buFontTx/>
        <a:buBlip>
          <a:blip r:embed="rId15"/>
        </a:buBlip>
        <a:defRPr sz="20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2pPr>
      <a:lvl3pPr marL="8064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3pPr>
      <a:lvl4pPr marL="1035050" indent="-349250" algn="l" defTabSz="914400" rtl="0" eaLnBrk="1" latinLnBrk="0" hangingPunct="1">
        <a:spcBef>
          <a:spcPts val="1800"/>
        </a:spcBef>
        <a:buFontTx/>
        <a:buBlip>
          <a:blip r:embed="rId15"/>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4pPr>
      <a:lvl5pPr marL="1263650" indent="-349250" algn="l" defTabSz="914400" rtl="0" eaLnBrk="1" latinLnBrk="0" hangingPunct="1">
        <a:spcBef>
          <a:spcPts val="1800"/>
        </a:spcBef>
        <a:buFontTx/>
        <a:buBlip>
          <a:blip r:embed="rId14"/>
        </a:buBlip>
        <a:defRPr sz="1800" kern="1200">
          <a:gradFill flip="none" rotWithShape="1">
            <a:gsLst>
              <a:gs pos="0">
                <a:schemeClr val="tx1">
                  <a:lumMod val="60000"/>
                  <a:lumOff val="40000"/>
                </a:schemeClr>
              </a:gs>
              <a:gs pos="100000">
                <a:schemeClr val="tx1">
                  <a:lumMod val="40000"/>
                  <a:lumOff val="60000"/>
                </a:schemeClr>
              </a:gs>
            </a:gsLst>
            <a:lin ang="8100000" scaled="1"/>
            <a:tileRect/>
          </a:gradFill>
          <a:latin typeface="+mn-lt"/>
          <a:ea typeface="+mn-ea"/>
          <a:cs typeface="+mn-cs"/>
        </a:defRPr>
      </a:lvl5pPr>
      <a:lvl6pPr marL="14922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6pPr>
      <a:lvl7pPr marL="17208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7pPr>
      <a:lvl8pPr marL="1949450" indent="-349250" algn="l" defTabSz="914400" rtl="0" eaLnBrk="1" latinLnBrk="0" hangingPunct="1">
        <a:spcBef>
          <a:spcPts val="1800"/>
        </a:spcBef>
        <a:buFontTx/>
        <a:buBlip>
          <a:blip r:embed="rId15"/>
        </a:buBlip>
        <a:defRPr sz="1800" kern="1200">
          <a:solidFill>
            <a:schemeClr val="tx1">
              <a:lumMod val="60000"/>
              <a:lumOff val="40000"/>
            </a:schemeClr>
          </a:solidFill>
          <a:latin typeface="+mn-lt"/>
          <a:ea typeface="+mn-ea"/>
          <a:cs typeface="+mn-cs"/>
        </a:defRPr>
      </a:lvl8pPr>
      <a:lvl9pPr marL="2178050" indent="-349250" algn="l" defTabSz="914400" rtl="0" eaLnBrk="1" latinLnBrk="0" hangingPunct="1">
        <a:spcBef>
          <a:spcPts val="1800"/>
        </a:spcBef>
        <a:buFontTx/>
        <a:buBlip>
          <a:blip r:embed="rId14"/>
        </a:buBlip>
        <a:defRPr sz="1800" kern="1200">
          <a:solidFill>
            <a:schemeClr val="tx1">
              <a:lumMod val="60000"/>
              <a:lumOff val="4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Layout" Target="../diagrams/layout1.xml"/><Relationship Id="rId7" Type="http://schemas.openxmlformats.org/officeDocument/2006/relationships/slide" Target="slide7.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slide" Target="slide9.xml"/></Relationships>
</file>

<file path=ppt/slides/_rels/slide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954741"/>
            <a:ext cx="8686800" cy="1676400"/>
          </a:xfrm>
        </p:spPr>
        <p:txBody>
          <a:bodyPr/>
          <a:lstStyle/>
          <a:p>
            <a:pPr algn="ctr"/>
            <a:r>
              <a:rPr lang="en-US" dirty="0" smtClean="0">
                <a:solidFill>
                  <a:schemeClr val="tx1">
                    <a:lumMod val="50000"/>
                  </a:schemeClr>
                </a:solidFill>
                <a:latin typeface="Berlin Sans FB" pitchFamily="34" charset="0"/>
              </a:rPr>
              <a:t>Introduction to Data &amp; Advanced Programming Blocks</a:t>
            </a:r>
            <a:endParaRPr lang="en-US" dirty="0">
              <a:solidFill>
                <a:schemeClr val="tx1">
                  <a:lumMod val="50000"/>
                </a:schemeClr>
              </a:solidFill>
              <a:latin typeface="Berlin Sans FB" pitchFamily="34" charset="0"/>
            </a:endParaRPr>
          </a:p>
        </p:txBody>
      </p:sp>
      <p:sp>
        <p:nvSpPr>
          <p:cNvPr id="3" name="Subtitle 2"/>
          <p:cNvSpPr>
            <a:spLocks noGrp="1"/>
          </p:cNvSpPr>
          <p:nvPr>
            <p:ph type="subTitle" idx="1"/>
          </p:nvPr>
        </p:nvSpPr>
        <p:spPr>
          <a:xfrm>
            <a:off x="1828800" y="2895600"/>
            <a:ext cx="4559300" cy="2590800"/>
          </a:xfrm>
        </p:spPr>
        <p:txBody>
          <a:bodyPr>
            <a:normAutofit/>
          </a:bodyPr>
          <a:lstStyle/>
          <a:p>
            <a:pPr algn="ctr"/>
            <a:r>
              <a:rPr lang="en-US" sz="3600" dirty="0" smtClean="0">
                <a:solidFill>
                  <a:schemeClr val="tx1">
                    <a:lumMod val="50000"/>
                  </a:schemeClr>
                </a:solidFill>
                <a:latin typeface="Berlin Sans FB" pitchFamily="34" charset="0"/>
              </a:rPr>
              <a:t>ROBOTICS II </a:t>
            </a:r>
          </a:p>
          <a:p>
            <a:pPr algn="ctr"/>
            <a:r>
              <a:rPr lang="en-US" sz="3600" u="sng" dirty="0" smtClean="0">
                <a:solidFill>
                  <a:schemeClr val="tx1">
                    <a:lumMod val="50000"/>
                  </a:schemeClr>
                </a:solidFill>
                <a:latin typeface="Berlin Sans FB" pitchFamily="34" charset="0"/>
              </a:rPr>
              <a:t>Module 1</a:t>
            </a:r>
            <a:endParaRPr lang="en-US" sz="3600" u="sng" dirty="0">
              <a:solidFill>
                <a:schemeClr val="tx1">
                  <a:lumMod val="50000"/>
                </a:schemeClr>
              </a:solidFill>
              <a:latin typeface="Berlin Sans FB" pitchFamily="34" charset="0"/>
            </a:endParaRPr>
          </a:p>
        </p:txBody>
      </p:sp>
      <p:sp>
        <p:nvSpPr>
          <p:cNvPr id="4" name="Footer Placeholder 3"/>
          <p:cNvSpPr>
            <a:spLocks noGrp="1"/>
          </p:cNvSpPr>
          <p:nvPr>
            <p:ph type="ftr" sz="quarter" idx="11"/>
          </p:nvPr>
        </p:nvSpPr>
        <p:spPr/>
        <p:txBody>
          <a:bodyPr/>
          <a:lstStyle/>
          <a:p>
            <a:r>
              <a:rPr lang="en-US" sz="1800" dirty="0" smtClean="0">
                <a:solidFill>
                  <a:schemeClr val="tx1">
                    <a:lumMod val="50000"/>
                  </a:schemeClr>
                </a:solidFill>
              </a:rPr>
              <a:t>Done by: Eng </a:t>
            </a:r>
            <a:r>
              <a:rPr lang="en-US" sz="1800" dirty="0" err="1" smtClean="0">
                <a:solidFill>
                  <a:schemeClr val="tx1">
                    <a:lumMod val="50000"/>
                  </a:schemeClr>
                </a:solidFill>
              </a:rPr>
              <a:t>Nooran</a:t>
            </a:r>
            <a:r>
              <a:rPr lang="en-US" sz="1800" dirty="0" smtClean="0">
                <a:solidFill>
                  <a:schemeClr val="tx1">
                    <a:lumMod val="50000"/>
                  </a:schemeClr>
                </a:solidFill>
              </a:rPr>
              <a:t> </a:t>
            </a:r>
            <a:r>
              <a:rPr lang="en-US" sz="1800" dirty="0" err="1" smtClean="0">
                <a:solidFill>
                  <a:schemeClr val="tx1">
                    <a:lumMod val="50000"/>
                  </a:schemeClr>
                </a:solidFill>
              </a:rPr>
              <a:t>Drak</a:t>
            </a:r>
            <a:endParaRPr lang="en-US" sz="18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Data Programming Blocks</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0" y="1447800"/>
            <a:ext cx="9144000" cy="4144963"/>
          </a:xfrm>
        </p:spPr>
        <p:txBody>
          <a:bodyPr>
            <a:normAutofit/>
          </a:bodyPr>
          <a:lstStyle/>
          <a:p>
            <a:r>
              <a:rPr lang="en-US" sz="3200" dirty="0" smtClean="0">
                <a:solidFill>
                  <a:schemeClr val="tx1"/>
                </a:solidFill>
                <a:latin typeface="Berlin Sans FB" pitchFamily="34" charset="0"/>
              </a:rPr>
              <a:t>Data Programming Blocks are used to set up Boolean logic, random conditions, ranges and threshold for sensors, logical comparisons, creating variables and constants. 	</a:t>
            </a:r>
          </a:p>
          <a:p>
            <a:endParaRPr lang="en-US" sz="2800" dirty="0">
              <a:solidFill>
                <a:schemeClr val="tx1"/>
              </a:solidFill>
              <a:latin typeface="Berlin Sans FB" pitchFamily="34" charset="0"/>
            </a:endParaRPr>
          </a:p>
        </p:txBody>
      </p:sp>
      <p:pic>
        <p:nvPicPr>
          <p:cNvPr id="3074" name="Picture 2">
            <a:hlinkClick r:id="" action="ppaction://hlinkshowjump?jump=nextslide"/>
          </p:cNvPr>
          <p:cNvPicPr>
            <a:picLocks noChangeAspect="1" noChangeArrowheads="1"/>
          </p:cNvPicPr>
          <p:nvPr/>
        </p:nvPicPr>
        <p:blipFill>
          <a:blip r:embed="rId2" cstate="print"/>
          <a:srcRect/>
          <a:stretch>
            <a:fillRect/>
          </a:stretch>
        </p:blipFill>
        <p:spPr bwMode="auto">
          <a:xfrm>
            <a:off x="1" y="4343400"/>
            <a:ext cx="9144000" cy="1295400"/>
          </a:xfrm>
          <a:prstGeom prst="rect">
            <a:avLst/>
          </a:prstGeom>
          <a:noFill/>
          <a:ln w="9525">
            <a:noFill/>
            <a:miter lim="800000"/>
            <a:headEnd/>
            <a:tailEnd/>
          </a:ln>
        </p:spPr>
      </p:pic>
      <p:sp>
        <p:nvSpPr>
          <p:cNvPr id="5" name="TextBox 4"/>
          <p:cNvSpPr txBox="1"/>
          <p:nvPr/>
        </p:nvSpPr>
        <p:spPr>
          <a:xfrm>
            <a:off x="2743200" y="3733800"/>
            <a:ext cx="3276600" cy="523220"/>
          </a:xfrm>
          <a:prstGeom prst="rect">
            <a:avLst/>
          </a:prstGeom>
          <a:noFill/>
        </p:spPr>
        <p:txBody>
          <a:bodyPr wrap="square" rtlCol="0">
            <a:spAutoFit/>
          </a:bodyPr>
          <a:lstStyle/>
          <a:p>
            <a:pPr algn="ctr"/>
            <a:r>
              <a:rPr lang="en-US" sz="2800" dirty="0" smtClean="0">
                <a:latin typeface="Berlin Sans FB" pitchFamily="34" charset="0"/>
              </a:rPr>
              <a:t>Data Blocks</a:t>
            </a:r>
            <a:endParaRPr lang="en-US" sz="2800" dirty="0">
              <a:latin typeface="Berlin Sans FB" pitchFamily="34" charset="0"/>
            </a:endParaRPr>
          </a:p>
        </p:txBody>
      </p:sp>
      <p:sp>
        <p:nvSpPr>
          <p:cNvPr id="6" name="Flowchart: Sort 5">
            <a:hlinkClick r:id="rId3" action="ppaction://hlinksldjump"/>
          </p:cNvPr>
          <p:cNvSpPr/>
          <p:nvPr/>
        </p:nvSpPr>
        <p:spPr>
          <a:xfrm>
            <a:off x="80772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Logic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2057400" y="2133600"/>
            <a:ext cx="6705600" cy="4221163"/>
          </a:xfrm>
        </p:spPr>
        <p:txBody>
          <a:bodyPr>
            <a:normAutofit fontScale="92500" lnSpcReduction="20000"/>
          </a:bodyPr>
          <a:lstStyle/>
          <a:p>
            <a:endParaRPr lang="en-US" dirty="0" smtClean="0"/>
          </a:p>
          <a:p>
            <a:r>
              <a:rPr lang="en-US" sz="3800" dirty="0" smtClean="0">
                <a:solidFill>
                  <a:schemeClr val="tx1"/>
                </a:solidFill>
                <a:latin typeface="Berlin Sans FB" pitchFamily="34" charset="0"/>
              </a:rPr>
              <a:t>Logic Block: The Logic Block lets you combine multiple conditions, allowing your program to make more complex decisions. This lets your program ask questions like “Is the Touch Sensor pressed and the Light Sensor reading greater than 50?” </a:t>
            </a:r>
          </a:p>
          <a:p>
            <a:endParaRPr lang="en-US" dirty="0" smtClean="0"/>
          </a:p>
          <a:p>
            <a:pPr>
              <a:buNone/>
            </a:pPr>
            <a:endParaRPr lang="en-US" dirty="0" smtClean="0"/>
          </a:p>
        </p:txBody>
      </p:sp>
      <p:pic>
        <p:nvPicPr>
          <p:cNvPr id="4098" name="Picture 2"/>
          <p:cNvPicPr>
            <a:picLocks noChangeAspect="1" noChangeArrowheads="1"/>
          </p:cNvPicPr>
          <p:nvPr/>
        </p:nvPicPr>
        <p:blipFill>
          <a:blip r:embed="rId2" cstate="print"/>
          <a:srcRect/>
          <a:stretch>
            <a:fillRect/>
          </a:stretch>
        </p:blipFill>
        <p:spPr bwMode="auto">
          <a:xfrm>
            <a:off x="0" y="0"/>
            <a:ext cx="2514600" cy="2442754"/>
          </a:xfrm>
          <a:prstGeom prst="rect">
            <a:avLst/>
          </a:prstGeom>
          <a:noFill/>
          <a:ln w="9525">
            <a:noFill/>
            <a:miter lim="800000"/>
            <a:headEnd/>
            <a:tailEnd/>
          </a:ln>
        </p:spPr>
      </p:pic>
      <p:sp>
        <p:nvSpPr>
          <p:cNvPr id="5" name="Flowchart: Sort 4">
            <a:hlinkClick r:id="rId3" action="ppaction://hlinksldjump"/>
          </p:cNvPr>
          <p:cNvSpPr/>
          <p:nvPr/>
        </p:nvSpPr>
        <p:spPr>
          <a:xfrm>
            <a:off x="5334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Math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1" y="1981200"/>
            <a:ext cx="7162800" cy="4343400"/>
          </a:xfrm>
        </p:spPr>
        <p:txBody>
          <a:bodyPr>
            <a:noAutofit/>
          </a:bodyPr>
          <a:lstStyle/>
          <a:p>
            <a:r>
              <a:rPr lang="en-US" sz="3500" dirty="0" smtClean="0">
                <a:solidFill>
                  <a:schemeClr val="tx1"/>
                </a:solidFill>
                <a:latin typeface="Berlin Sans FB" pitchFamily="34" charset="0"/>
              </a:rPr>
              <a:t>Math Block: The Math Block is used to perform any calculation your program needs. You can use the math block to calculate the distance your robot is moving and the total score for a basketball machine. </a:t>
            </a:r>
          </a:p>
          <a:p>
            <a:endParaRPr lang="en-US" sz="3600" dirty="0" smtClean="0">
              <a:solidFill>
                <a:schemeClr val="tx1"/>
              </a:solidFill>
              <a:latin typeface="Berlin Sans FB" pitchFamily="34" charset="0"/>
            </a:endParaRPr>
          </a:p>
          <a:p>
            <a:r>
              <a:rPr lang="en-US" sz="3600" dirty="0" smtClean="0">
                <a:solidFill>
                  <a:schemeClr val="tx1"/>
                </a:solidFill>
                <a:latin typeface="Berlin Sans FB" pitchFamily="34" charset="0"/>
              </a:rPr>
              <a:t>  </a:t>
            </a:r>
          </a:p>
          <a:p>
            <a:endParaRPr lang="en-US" sz="3600" dirty="0">
              <a:solidFill>
                <a:schemeClr val="tx1"/>
              </a:solidFill>
              <a:latin typeface="Berlin Sans FB" pitchFamily="34" charset="0"/>
            </a:endParaRPr>
          </a:p>
        </p:txBody>
      </p:sp>
      <p:pic>
        <p:nvPicPr>
          <p:cNvPr id="5122" name="Picture 2"/>
          <p:cNvPicPr>
            <a:picLocks noChangeAspect="1" noChangeArrowheads="1"/>
          </p:cNvPicPr>
          <p:nvPr/>
        </p:nvPicPr>
        <p:blipFill>
          <a:blip r:embed="rId2" cstate="print"/>
          <a:srcRect/>
          <a:stretch>
            <a:fillRect/>
          </a:stretch>
        </p:blipFill>
        <p:spPr bwMode="auto">
          <a:xfrm>
            <a:off x="6934200" y="0"/>
            <a:ext cx="2209800" cy="2514600"/>
          </a:xfrm>
          <a:prstGeom prst="rect">
            <a:avLst/>
          </a:prstGeom>
          <a:noFill/>
          <a:ln w="9525">
            <a:noFill/>
            <a:miter lim="800000"/>
            <a:headEnd/>
            <a:tailEnd/>
          </a:ln>
        </p:spPr>
      </p:pic>
      <p:sp>
        <p:nvSpPr>
          <p:cNvPr id="5" name="Flowchart: Sort 4">
            <a:hlinkClick r:id="rId3" action="ppaction://hlinksldjump"/>
          </p:cNvPr>
          <p:cNvSpPr/>
          <p:nvPr/>
        </p:nvSpPr>
        <p:spPr>
          <a:xfrm>
            <a:off x="77724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Compare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1365996" y="1981200"/>
            <a:ext cx="7625603" cy="4876800"/>
          </a:xfrm>
        </p:spPr>
        <p:txBody>
          <a:bodyPr>
            <a:normAutofit fontScale="77500" lnSpcReduction="20000"/>
          </a:bodyPr>
          <a:lstStyle/>
          <a:p>
            <a:endParaRPr lang="en-US" dirty="0" smtClean="0"/>
          </a:p>
          <a:p>
            <a:r>
              <a:rPr lang="en-US" sz="4500" dirty="0" smtClean="0">
                <a:solidFill>
                  <a:schemeClr val="tx1"/>
                </a:solidFill>
                <a:latin typeface="Berlin Sans FB" pitchFamily="34" charset="0"/>
              </a:rPr>
              <a:t>Compare Block: The Compare Block allows you to compare any two numbers, giving you more flexibility than using a Switch or Loop block alone. For example, you can compare the readings from two Rotation Sensors. You can then use the result of the comparison to control a Switch or Loop block. </a:t>
            </a:r>
            <a:r>
              <a:rPr lang="en-US" sz="4500" dirty="0" smtClean="0"/>
              <a:t>  </a:t>
            </a:r>
          </a:p>
          <a:p>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0" y="0"/>
            <a:ext cx="2722217" cy="2362200"/>
          </a:xfrm>
          <a:prstGeom prst="rect">
            <a:avLst/>
          </a:prstGeom>
          <a:noFill/>
          <a:ln w="9525">
            <a:noFill/>
            <a:miter lim="800000"/>
            <a:headEnd/>
            <a:tailEnd/>
          </a:ln>
        </p:spPr>
      </p:pic>
      <p:sp>
        <p:nvSpPr>
          <p:cNvPr id="5" name="Flowchart: Sort 4">
            <a:hlinkClick r:id="rId3" action="ppaction://hlinksldjump"/>
          </p:cNvPr>
          <p:cNvSpPr/>
          <p:nvPr/>
        </p:nvSpPr>
        <p:spPr>
          <a:xfrm>
            <a:off x="5334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Range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0" y="1981200"/>
            <a:ext cx="8229600" cy="4495800"/>
          </a:xfrm>
        </p:spPr>
        <p:txBody>
          <a:bodyPr>
            <a:noAutofit/>
          </a:bodyPr>
          <a:lstStyle/>
          <a:p>
            <a:r>
              <a:rPr lang="en-US" sz="3500" dirty="0" smtClean="0">
                <a:solidFill>
                  <a:schemeClr val="tx1"/>
                </a:solidFill>
                <a:latin typeface="Berlin Sans FB" pitchFamily="34" charset="0"/>
              </a:rPr>
              <a:t>Range Block: The Range Block determines whether a number is inside or outside a range of numbers. There are two questions you can ask using the Range block: “Is the test value inside the range (between the lower and upper limits)?” and “Is the test value outside the range (less than the lower limit or greater than the upper limit)?” </a:t>
            </a:r>
          </a:p>
          <a:p>
            <a:endParaRPr lang="en-US" sz="3500" dirty="0">
              <a:solidFill>
                <a:schemeClr val="tx1"/>
              </a:solidFill>
              <a:latin typeface="Berlin Sans FB" pitchFamily="34" charset="0"/>
            </a:endParaRPr>
          </a:p>
        </p:txBody>
      </p:sp>
      <p:pic>
        <p:nvPicPr>
          <p:cNvPr id="7170" name="Picture 2"/>
          <p:cNvPicPr>
            <a:picLocks noChangeAspect="1" noChangeArrowheads="1"/>
          </p:cNvPicPr>
          <p:nvPr/>
        </p:nvPicPr>
        <p:blipFill>
          <a:blip r:embed="rId2" cstate="print"/>
          <a:srcRect/>
          <a:stretch>
            <a:fillRect/>
          </a:stretch>
        </p:blipFill>
        <p:spPr bwMode="auto">
          <a:xfrm>
            <a:off x="6934200" y="1"/>
            <a:ext cx="2209801" cy="2667000"/>
          </a:xfrm>
          <a:prstGeom prst="rect">
            <a:avLst/>
          </a:prstGeom>
          <a:noFill/>
          <a:ln w="9525">
            <a:noFill/>
            <a:miter lim="800000"/>
            <a:headEnd/>
            <a:tailEnd/>
          </a:ln>
        </p:spPr>
      </p:pic>
      <p:sp>
        <p:nvSpPr>
          <p:cNvPr id="6" name="Flowchart: Sort 5">
            <a:hlinkClick r:id="rId3" action="ppaction://hlinksldjump"/>
          </p:cNvPr>
          <p:cNvSpPr/>
          <p:nvPr/>
        </p:nvSpPr>
        <p:spPr>
          <a:xfrm>
            <a:off x="84582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Random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1" y="1981200"/>
            <a:ext cx="7238999" cy="4343400"/>
          </a:xfrm>
        </p:spPr>
        <p:txBody>
          <a:bodyPr>
            <a:noAutofit/>
          </a:bodyPr>
          <a:lstStyle/>
          <a:p>
            <a:r>
              <a:rPr lang="en-US" sz="3500" dirty="0" smtClean="0">
                <a:solidFill>
                  <a:schemeClr val="tx1"/>
                </a:solidFill>
                <a:latin typeface="Berlin Sans FB" pitchFamily="34" charset="0"/>
              </a:rPr>
              <a:t>Random Block: The Random Block is used to generate a random number. You can use this block to create robotic games or to add some randomness to your robot’s behavior. Often a robot that is a little unpredictable can be more interesting or seem to have more personality. </a:t>
            </a:r>
            <a:endParaRPr lang="en-US" sz="3500" dirty="0">
              <a:solidFill>
                <a:schemeClr val="tx1"/>
              </a:solidFill>
              <a:latin typeface="Berlin Sans FB" pitchFamily="34" charset="0"/>
            </a:endParaRPr>
          </a:p>
        </p:txBody>
      </p:sp>
      <p:pic>
        <p:nvPicPr>
          <p:cNvPr id="8194" name="Picture 2"/>
          <p:cNvPicPr>
            <a:picLocks noChangeAspect="1" noChangeArrowheads="1"/>
          </p:cNvPicPr>
          <p:nvPr/>
        </p:nvPicPr>
        <p:blipFill>
          <a:blip r:embed="rId2" cstate="print"/>
          <a:srcRect/>
          <a:stretch>
            <a:fillRect/>
          </a:stretch>
        </p:blipFill>
        <p:spPr bwMode="auto">
          <a:xfrm>
            <a:off x="7162800" y="0"/>
            <a:ext cx="1981200" cy="2590800"/>
          </a:xfrm>
          <a:prstGeom prst="rect">
            <a:avLst/>
          </a:prstGeom>
          <a:noFill/>
          <a:ln w="9525">
            <a:noFill/>
            <a:miter lim="800000"/>
            <a:headEnd/>
            <a:tailEnd/>
          </a:ln>
        </p:spPr>
      </p:pic>
      <p:sp>
        <p:nvSpPr>
          <p:cNvPr id="5" name="Flowchart: Sort 4">
            <a:hlinkClick r:id="rId3" action="ppaction://hlinksldjump"/>
          </p:cNvPr>
          <p:cNvSpPr/>
          <p:nvPr/>
        </p:nvSpPr>
        <p:spPr>
          <a:xfrm>
            <a:off x="8382000" y="57912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Variable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2133600" y="1981200"/>
            <a:ext cx="6412006" cy="4144963"/>
          </a:xfrm>
        </p:spPr>
        <p:txBody>
          <a:bodyPr>
            <a:normAutofit lnSpcReduction="10000"/>
          </a:bodyPr>
          <a:lstStyle/>
          <a:p>
            <a:endParaRPr lang="en-US" dirty="0" smtClean="0"/>
          </a:p>
          <a:p>
            <a:r>
              <a:rPr lang="en-US" sz="3500" dirty="0" smtClean="0">
                <a:solidFill>
                  <a:schemeClr val="tx1"/>
                </a:solidFill>
                <a:latin typeface="Berlin Sans FB" pitchFamily="34" charset="0"/>
              </a:rPr>
              <a:t>Variable Block: The variable Block stores and retrieves variable values. You can save sensor readings in a variable and then update them after performing mathematical values. </a:t>
            </a:r>
          </a:p>
        </p:txBody>
      </p:sp>
      <p:pic>
        <p:nvPicPr>
          <p:cNvPr id="9218" name="Picture 2"/>
          <p:cNvPicPr>
            <a:picLocks noChangeAspect="1" noChangeArrowheads="1"/>
          </p:cNvPicPr>
          <p:nvPr/>
        </p:nvPicPr>
        <p:blipFill>
          <a:blip r:embed="rId2" cstate="print"/>
          <a:srcRect/>
          <a:stretch>
            <a:fillRect/>
          </a:stretch>
        </p:blipFill>
        <p:spPr bwMode="auto">
          <a:xfrm>
            <a:off x="0" y="0"/>
            <a:ext cx="2514600" cy="2514600"/>
          </a:xfrm>
          <a:prstGeom prst="rect">
            <a:avLst/>
          </a:prstGeom>
          <a:noFill/>
          <a:ln w="9525">
            <a:noFill/>
            <a:miter lim="800000"/>
            <a:headEnd/>
            <a:tailEnd/>
          </a:ln>
        </p:spPr>
      </p:pic>
      <p:sp>
        <p:nvSpPr>
          <p:cNvPr id="5" name="Flowchart: Sort 4">
            <a:hlinkClick r:id="rId3" action="ppaction://hlinksldjump"/>
          </p:cNvPr>
          <p:cNvSpPr/>
          <p:nvPr/>
        </p:nvSpPr>
        <p:spPr>
          <a:xfrm>
            <a:off x="5334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Berlin Sans FB" pitchFamily="34" charset="0"/>
              </a:rPr>
              <a:t>Constant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0" y="1981200"/>
            <a:ext cx="6412006" cy="4144963"/>
          </a:xfrm>
        </p:spPr>
        <p:txBody>
          <a:bodyPr>
            <a:normAutofit/>
          </a:bodyPr>
          <a:lstStyle/>
          <a:p>
            <a:r>
              <a:rPr lang="en-US" sz="3500" dirty="0" smtClean="0">
                <a:solidFill>
                  <a:schemeClr val="tx1"/>
                </a:solidFill>
                <a:latin typeface="Berlin Sans FB" pitchFamily="34" charset="0"/>
              </a:rPr>
              <a:t>Constant Block: Constant Block is used to access constants in your program. This block looks like the Variable block, with a lock added to show that the value cannot be changed.   </a:t>
            </a:r>
          </a:p>
          <a:p>
            <a:endParaRPr lang="en-US" sz="3500" dirty="0">
              <a:solidFill>
                <a:schemeClr val="tx1"/>
              </a:solidFill>
              <a:latin typeface="Berlin Sans FB" pitchFamily="34" charset="0"/>
            </a:endParaRPr>
          </a:p>
        </p:txBody>
      </p:sp>
      <p:pic>
        <p:nvPicPr>
          <p:cNvPr id="10242" name="Picture 2"/>
          <p:cNvPicPr>
            <a:picLocks noChangeAspect="1" noChangeArrowheads="1"/>
          </p:cNvPicPr>
          <p:nvPr/>
        </p:nvPicPr>
        <p:blipFill>
          <a:blip r:embed="rId2" cstate="print"/>
          <a:srcRect/>
          <a:stretch>
            <a:fillRect/>
          </a:stretch>
        </p:blipFill>
        <p:spPr bwMode="auto">
          <a:xfrm>
            <a:off x="6705600" y="0"/>
            <a:ext cx="2438400" cy="2438400"/>
          </a:xfrm>
          <a:prstGeom prst="rect">
            <a:avLst/>
          </a:prstGeom>
          <a:noFill/>
          <a:ln w="9525">
            <a:noFill/>
            <a:miter lim="800000"/>
            <a:headEnd/>
            <a:tailEnd/>
          </a:ln>
        </p:spPr>
      </p:pic>
      <p:sp>
        <p:nvSpPr>
          <p:cNvPr id="5" name="Flowchart: Sort 4">
            <a:hlinkClick r:id="rId3" action="ppaction://hlinksldjump"/>
          </p:cNvPr>
          <p:cNvSpPr/>
          <p:nvPr/>
        </p:nvSpPr>
        <p:spPr>
          <a:xfrm>
            <a:off x="8305800" y="5715000"/>
            <a:ext cx="5334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Berlin Sans FB" pitchFamily="34" charset="0"/>
              </a:rPr>
              <a:t>Advanced Programming Blocks</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0" y="1524000"/>
            <a:ext cx="8686800" cy="4144963"/>
          </a:xfrm>
        </p:spPr>
        <p:txBody>
          <a:bodyPr/>
          <a:lstStyle/>
          <a:p>
            <a:pPr>
              <a:buNone/>
            </a:pPr>
            <a:r>
              <a:rPr lang="en-US" sz="2800" dirty="0" smtClean="0">
                <a:solidFill>
                  <a:schemeClr val="tx1"/>
                </a:solidFill>
                <a:latin typeface="Berlin Sans FB" pitchFamily="34" charset="0"/>
              </a:rPr>
              <a:t>	Advanced Programming Blocks are used to add text, convert data to text, control the sleep function of the NXT, save files on the NXT, calibrate sensors, and reset motors. </a:t>
            </a:r>
            <a:r>
              <a:rPr lang="en-US" dirty="0" smtClean="0"/>
              <a:t>	</a:t>
            </a:r>
          </a:p>
        </p:txBody>
      </p:sp>
      <p:pic>
        <p:nvPicPr>
          <p:cNvPr id="1026" name="Picture 2"/>
          <p:cNvPicPr>
            <a:picLocks noChangeAspect="1" noChangeArrowheads="1"/>
          </p:cNvPicPr>
          <p:nvPr/>
        </p:nvPicPr>
        <p:blipFill>
          <a:blip r:embed="rId2" cstate="print"/>
          <a:srcRect/>
          <a:stretch>
            <a:fillRect/>
          </a:stretch>
        </p:blipFill>
        <p:spPr bwMode="auto">
          <a:xfrm>
            <a:off x="0" y="3581400"/>
            <a:ext cx="9144000" cy="1617453"/>
          </a:xfrm>
          <a:prstGeom prst="rect">
            <a:avLst/>
          </a:prstGeom>
          <a:noFill/>
          <a:ln w="9525">
            <a:noFill/>
            <a:miter lim="800000"/>
            <a:headEnd/>
            <a:tailEnd/>
          </a:ln>
        </p:spPr>
      </p:pic>
      <p:sp>
        <p:nvSpPr>
          <p:cNvPr id="5" name="TextBox 4"/>
          <p:cNvSpPr txBox="1"/>
          <p:nvPr/>
        </p:nvSpPr>
        <p:spPr>
          <a:xfrm>
            <a:off x="3124200" y="5334000"/>
            <a:ext cx="3352800" cy="523220"/>
          </a:xfrm>
          <a:prstGeom prst="rect">
            <a:avLst/>
          </a:prstGeom>
          <a:noFill/>
        </p:spPr>
        <p:txBody>
          <a:bodyPr wrap="square" rtlCol="0">
            <a:spAutoFit/>
          </a:bodyPr>
          <a:lstStyle/>
          <a:p>
            <a:r>
              <a:rPr lang="en-US" sz="2800" u="sng" dirty="0" smtClean="0">
                <a:latin typeface="Berlin Sans FB" pitchFamily="34" charset="0"/>
              </a:rPr>
              <a:t>Advanced Block</a:t>
            </a:r>
            <a:endParaRPr lang="en-US" sz="2800" u="sng" dirty="0">
              <a:latin typeface="Berlin Sans FB" pitchFamily="34" charset="0"/>
            </a:endParaRPr>
          </a:p>
        </p:txBody>
      </p:sp>
      <p:sp>
        <p:nvSpPr>
          <p:cNvPr id="6" name="Flowchart: Sort 5">
            <a:hlinkClick r:id="rId3" action="ppaction://hlinksldjump"/>
          </p:cNvPr>
          <p:cNvSpPr/>
          <p:nvPr/>
        </p:nvSpPr>
        <p:spPr>
          <a:xfrm>
            <a:off x="8077200" y="5638800"/>
            <a:ext cx="838200" cy="10668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8229600" cy="1577788"/>
          </a:xfrm>
        </p:spPr>
        <p:txBody>
          <a:bodyPr/>
          <a:lstStyle/>
          <a:p>
            <a:r>
              <a:rPr lang="en-US" dirty="0" smtClean="0">
                <a:solidFill>
                  <a:schemeClr val="tx1"/>
                </a:solidFill>
                <a:latin typeface="Berlin Sans FB" pitchFamily="34" charset="0"/>
              </a:rPr>
              <a:t>Number To Text Block</a:t>
            </a:r>
            <a:endParaRPr lang="en-US" dirty="0">
              <a:solidFill>
                <a:schemeClr val="tx1"/>
              </a:solidFill>
              <a:latin typeface="Berlin Sans FB" pitchFamily="34" charset="0"/>
            </a:endParaRPr>
          </a:p>
        </p:txBody>
      </p:sp>
      <p:sp>
        <p:nvSpPr>
          <p:cNvPr id="3" name="Content Placeholder 2"/>
          <p:cNvSpPr>
            <a:spLocks noGrp="1"/>
          </p:cNvSpPr>
          <p:nvPr>
            <p:ph idx="1"/>
          </p:nvPr>
        </p:nvSpPr>
        <p:spPr>
          <a:xfrm>
            <a:off x="2731994" y="1981200"/>
            <a:ext cx="6412006" cy="4144963"/>
          </a:xfrm>
        </p:spPr>
        <p:txBody>
          <a:bodyPr>
            <a:normAutofit/>
          </a:bodyPr>
          <a:lstStyle/>
          <a:p>
            <a:endParaRPr lang="en-US" sz="2800" dirty="0" smtClean="0">
              <a:solidFill>
                <a:schemeClr val="tx1"/>
              </a:solidFill>
              <a:latin typeface="Berlin Sans FB" pitchFamily="34" charset="0"/>
            </a:endParaRPr>
          </a:p>
          <a:p>
            <a:r>
              <a:rPr lang="en-US" sz="3200" dirty="0" smtClean="0">
                <a:solidFill>
                  <a:schemeClr val="tx1"/>
                </a:solidFill>
                <a:latin typeface="Berlin Sans FB" pitchFamily="34" charset="0"/>
              </a:rPr>
              <a:t>The Number to Text Block converts a number to its equivalent text data. You can use this block to convert the sensor readings to a text that can then be displayed on the NXT screen.</a:t>
            </a:r>
          </a:p>
        </p:txBody>
      </p:sp>
      <p:pic>
        <p:nvPicPr>
          <p:cNvPr id="2050" name="Picture 2"/>
          <p:cNvPicPr>
            <a:picLocks noChangeAspect="1" noChangeArrowheads="1"/>
          </p:cNvPicPr>
          <p:nvPr/>
        </p:nvPicPr>
        <p:blipFill>
          <a:blip r:embed="rId2" cstate="print"/>
          <a:srcRect/>
          <a:stretch>
            <a:fillRect/>
          </a:stretch>
        </p:blipFill>
        <p:spPr bwMode="auto">
          <a:xfrm>
            <a:off x="-1" y="0"/>
            <a:ext cx="2671011" cy="2743200"/>
          </a:xfrm>
          <a:prstGeom prst="rect">
            <a:avLst/>
          </a:prstGeom>
          <a:noFill/>
          <a:ln w="9525">
            <a:noFill/>
            <a:miter lim="800000"/>
            <a:headEnd/>
            <a:tailEnd/>
          </a:ln>
        </p:spPr>
      </p:pic>
      <p:sp>
        <p:nvSpPr>
          <p:cNvPr id="5" name="Flowchart: Sort 4">
            <a:hlinkClick r:id="rId3" action="ppaction://hlinksldjump"/>
          </p:cNvPr>
          <p:cNvSpPr/>
          <p:nvPr/>
        </p:nvSpPr>
        <p:spPr>
          <a:xfrm>
            <a:off x="8229600" y="57912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lumMod val="50000"/>
                  </a:schemeClr>
                </a:solidFill>
                <a:latin typeface="Berlin Sans FB" pitchFamily="34" charset="0"/>
              </a:rPr>
              <a:t>Objectives</a:t>
            </a:r>
            <a:endParaRPr lang="en-US" dirty="0">
              <a:solidFill>
                <a:schemeClr val="tx1">
                  <a:lumMod val="50000"/>
                </a:schemeClr>
              </a:solidFill>
              <a:latin typeface="Berlin Sans FB" pitchFamily="34" charset="0"/>
            </a:endParaRPr>
          </a:p>
        </p:txBody>
      </p:sp>
      <p:sp>
        <p:nvSpPr>
          <p:cNvPr id="3" name="Content Placeholder 2"/>
          <p:cNvSpPr>
            <a:spLocks noGrp="1"/>
          </p:cNvSpPr>
          <p:nvPr>
            <p:ph idx="1"/>
          </p:nvPr>
        </p:nvSpPr>
        <p:spPr>
          <a:xfrm>
            <a:off x="0" y="1524000"/>
            <a:ext cx="9144000" cy="5334000"/>
          </a:xfrm>
        </p:spPr>
        <p:txBody>
          <a:bodyPr/>
          <a:lstStyle/>
          <a:p>
            <a:r>
              <a:rPr lang="en-US" sz="2800" dirty="0" smtClean="0">
                <a:solidFill>
                  <a:schemeClr val="tx1">
                    <a:lumMod val="50000"/>
                  </a:schemeClr>
                </a:solidFill>
                <a:latin typeface="Berlin Sans FB" pitchFamily="34" charset="0"/>
              </a:rPr>
              <a:t>Identify the programming palettes on the NXT software interface. </a:t>
            </a:r>
          </a:p>
          <a:p>
            <a:r>
              <a:rPr lang="en-US" sz="2800" dirty="0" smtClean="0">
                <a:solidFill>
                  <a:schemeClr val="tx1">
                    <a:lumMod val="50000"/>
                  </a:schemeClr>
                </a:solidFill>
                <a:latin typeface="Berlin Sans FB" pitchFamily="34" charset="0"/>
              </a:rPr>
              <a:t> Explain the function of data and advanced block commands </a:t>
            </a:r>
          </a:p>
          <a:p>
            <a:r>
              <a:rPr lang="en-US" sz="2800" dirty="0" smtClean="0">
                <a:solidFill>
                  <a:schemeClr val="tx1">
                    <a:lumMod val="50000"/>
                  </a:schemeClr>
                </a:solidFill>
                <a:latin typeface="Berlin Sans FB" pitchFamily="34" charset="0"/>
              </a:rPr>
              <a:t> Use the NXT software to program simple tasks using data and advanced block commands </a:t>
            </a:r>
          </a:p>
          <a:p>
            <a:r>
              <a:rPr lang="en-US" dirty="0" smtClean="0"/>
              <a: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981200"/>
            <a:ext cx="6412006" cy="4144963"/>
          </a:xfrm>
        </p:spPr>
        <p:txBody>
          <a:bodyPr>
            <a:normAutofit/>
          </a:bodyPr>
          <a:lstStyle/>
          <a:p>
            <a:endParaRPr lang="en-US" sz="3200" dirty="0" smtClean="0">
              <a:solidFill>
                <a:schemeClr val="tx1"/>
              </a:solidFill>
              <a:latin typeface="Berlin Sans FB" pitchFamily="34" charset="0"/>
            </a:endParaRPr>
          </a:p>
          <a:p>
            <a:r>
              <a:rPr lang="en-US" sz="3200" dirty="0" smtClean="0">
                <a:solidFill>
                  <a:schemeClr val="tx1"/>
                </a:solidFill>
                <a:latin typeface="Berlin Sans FB" pitchFamily="34" charset="0"/>
              </a:rPr>
              <a:t>The Text Block lets you join together up to three pieces of text, which can be useful for adding labels to values you display on the NXT’s screen. </a:t>
            </a:r>
          </a:p>
        </p:txBody>
      </p:sp>
      <p:pic>
        <p:nvPicPr>
          <p:cNvPr id="3074" name="Picture 2"/>
          <p:cNvPicPr>
            <a:picLocks noChangeAspect="1" noChangeArrowheads="1"/>
          </p:cNvPicPr>
          <p:nvPr/>
        </p:nvPicPr>
        <p:blipFill>
          <a:blip r:embed="rId2" cstate="print"/>
          <a:srcRect/>
          <a:stretch>
            <a:fillRect/>
          </a:stretch>
        </p:blipFill>
        <p:spPr bwMode="auto">
          <a:xfrm>
            <a:off x="6477000" y="0"/>
            <a:ext cx="2667000" cy="2667000"/>
          </a:xfrm>
          <a:prstGeom prst="rect">
            <a:avLst/>
          </a:prstGeom>
          <a:noFill/>
          <a:ln w="9525">
            <a:noFill/>
            <a:miter lim="800000"/>
            <a:headEnd/>
            <a:tailEnd/>
          </a:ln>
        </p:spPr>
      </p:pic>
      <p:sp>
        <p:nvSpPr>
          <p:cNvPr id="5" name="Title 1"/>
          <p:cNvSpPr txBox="1">
            <a:spLocks/>
          </p:cNvSpPr>
          <p:nvPr/>
        </p:nvSpPr>
        <p:spPr>
          <a:xfrm>
            <a:off x="1371600" y="3048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Berlin Sans FB" pitchFamily="34" charset="0"/>
                <a:ea typeface="+mj-ea"/>
                <a:cs typeface="+mj-cs"/>
              </a:rPr>
              <a:t>Text Block</a:t>
            </a:r>
            <a:endParaRPr kumimoji="0" lang="en-US" sz="44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
        <p:nvSpPr>
          <p:cNvPr id="6" name="Flowchart: Sort 5">
            <a:hlinkClick r:id="rId3" action="ppaction://hlinksldjump"/>
          </p:cNvPr>
          <p:cNvSpPr/>
          <p:nvPr/>
        </p:nvSpPr>
        <p:spPr>
          <a:xfrm>
            <a:off x="381000" y="57150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0"/>
            <a:ext cx="8534400" cy="4953000"/>
          </a:xfrm>
        </p:spPr>
        <p:txBody>
          <a:bodyPr>
            <a:noAutofit/>
          </a:bodyPr>
          <a:lstStyle/>
          <a:p>
            <a:endParaRPr lang="en-US" sz="2800" dirty="0" smtClean="0">
              <a:solidFill>
                <a:schemeClr val="tx1"/>
              </a:solidFill>
              <a:latin typeface="Berlin Sans FB" pitchFamily="34" charset="0"/>
            </a:endParaRPr>
          </a:p>
          <a:p>
            <a:r>
              <a:rPr lang="en-US" sz="2800" dirty="0" smtClean="0">
                <a:solidFill>
                  <a:schemeClr val="tx1"/>
                </a:solidFill>
                <a:latin typeface="Berlin Sans FB" pitchFamily="34" charset="0"/>
              </a:rPr>
              <a:t>The Keep Alive Block lets you prevent the NXT from turning itself off. The icon for this block is a pair of Zs (to indicate sleeping) crossed out using a red circle with a line through it. Having the NXT go to sleep is useful for saving your batteries; however, you may want to prevent the NXT from turning off while your program is running. That’s where the Keep Alive block comes in. </a:t>
            </a:r>
          </a:p>
          <a:p>
            <a:endParaRPr lang="en-US" sz="2800" dirty="0">
              <a:solidFill>
                <a:schemeClr val="tx1"/>
              </a:solidFill>
              <a:latin typeface="Berlin Sans FB" pitchFamily="34" charset="0"/>
            </a:endParaRPr>
          </a:p>
        </p:txBody>
      </p:sp>
      <p:pic>
        <p:nvPicPr>
          <p:cNvPr id="4098" name="Picture 2"/>
          <p:cNvPicPr>
            <a:picLocks noChangeAspect="1" noChangeArrowheads="1"/>
          </p:cNvPicPr>
          <p:nvPr/>
        </p:nvPicPr>
        <p:blipFill>
          <a:blip r:embed="rId2" cstate="print"/>
          <a:srcRect/>
          <a:stretch>
            <a:fillRect/>
          </a:stretch>
        </p:blipFill>
        <p:spPr bwMode="auto">
          <a:xfrm>
            <a:off x="-1" y="0"/>
            <a:ext cx="2317315" cy="2286000"/>
          </a:xfrm>
          <a:prstGeom prst="rect">
            <a:avLst/>
          </a:prstGeom>
          <a:noFill/>
          <a:ln w="9525">
            <a:noFill/>
            <a:miter lim="800000"/>
            <a:headEnd/>
            <a:tailEnd/>
          </a:ln>
        </p:spPr>
      </p:pic>
      <p:sp>
        <p:nvSpPr>
          <p:cNvPr id="5" name="Title 1"/>
          <p:cNvSpPr txBox="1">
            <a:spLocks/>
          </p:cNvSpPr>
          <p:nvPr/>
        </p:nvSpPr>
        <p:spPr>
          <a:xfrm>
            <a:off x="3276600" y="2286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Berlin Sans FB" pitchFamily="34" charset="0"/>
                <a:ea typeface="+mj-ea"/>
                <a:cs typeface="+mj-cs"/>
              </a:rPr>
              <a:t>Keep Alive Block</a:t>
            </a:r>
            <a:endParaRPr kumimoji="0" lang="en-US" sz="44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
        <p:nvSpPr>
          <p:cNvPr id="6" name="Flowchart: Sort 5">
            <a:hlinkClick r:id="rId3" action="ppaction://hlinksldjump"/>
          </p:cNvPr>
          <p:cNvSpPr/>
          <p:nvPr/>
        </p:nvSpPr>
        <p:spPr>
          <a:xfrm>
            <a:off x="8305800" y="57150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6412006" cy="4144963"/>
          </a:xfrm>
        </p:spPr>
        <p:txBody>
          <a:bodyPr>
            <a:normAutofit lnSpcReduction="10000"/>
          </a:bodyPr>
          <a:lstStyle/>
          <a:p>
            <a:r>
              <a:rPr lang="en-US" sz="3200" dirty="0" smtClean="0">
                <a:solidFill>
                  <a:schemeClr val="tx1"/>
                </a:solidFill>
                <a:latin typeface="Berlin Sans FB" pitchFamily="34" charset="0"/>
              </a:rPr>
              <a:t>The File Access Block allows you to create your own files on the NXT, which you can use to store any data that your programs use. The information you store in a file is </a:t>
            </a:r>
            <a:r>
              <a:rPr lang="en-US" sz="3200" b="1" dirty="0" smtClean="0">
                <a:solidFill>
                  <a:schemeClr val="tx1"/>
                </a:solidFill>
                <a:latin typeface="Berlin Sans FB" pitchFamily="34" charset="0"/>
              </a:rPr>
              <a:t>persistent, meaning that it’s still available after your program ends, even if you turn off the NXT.</a:t>
            </a:r>
            <a:endParaRPr lang="en-US" sz="3200" dirty="0" smtClean="0">
              <a:solidFill>
                <a:schemeClr val="tx1"/>
              </a:solidFill>
              <a:latin typeface="Berlin Sans FB" pitchFamily="34" charset="0"/>
            </a:endParaRP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6781800" y="0"/>
            <a:ext cx="2362200" cy="2362200"/>
          </a:xfrm>
          <a:prstGeom prst="rect">
            <a:avLst/>
          </a:prstGeom>
          <a:noFill/>
          <a:ln w="9525">
            <a:noFill/>
            <a:miter lim="800000"/>
            <a:headEnd/>
            <a:tailEnd/>
          </a:ln>
        </p:spPr>
      </p:pic>
      <p:sp>
        <p:nvSpPr>
          <p:cNvPr id="5" name="Title 1"/>
          <p:cNvSpPr txBox="1">
            <a:spLocks/>
          </p:cNvSpPr>
          <p:nvPr/>
        </p:nvSpPr>
        <p:spPr>
          <a:xfrm>
            <a:off x="1295400" y="2286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Berlin Sans FB" pitchFamily="34" charset="0"/>
                <a:ea typeface="+mj-ea"/>
                <a:cs typeface="+mj-cs"/>
              </a:rPr>
              <a:t>File Access Block</a:t>
            </a:r>
            <a:endParaRPr kumimoji="0" lang="en-US" sz="44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
        <p:nvSpPr>
          <p:cNvPr id="6" name="Flowchart: Sort 5">
            <a:hlinkClick r:id="rId3" action="ppaction://hlinksldjump"/>
          </p:cNvPr>
          <p:cNvSpPr/>
          <p:nvPr/>
        </p:nvSpPr>
        <p:spPr>
          <a:xfrm>
            <a:off x="152400" y="57912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1981200"/>
            <a:ext cx="6412006" cy="4144963"/>
          </a:xfrm>
        </p:spPr>
        <p:txBody>
          <a:bodyPr>
            <a:normAutofit/>
          </a:bodyPr>
          <a:lstStyle/>
          <a:p>
            <a:endParaRPr lang="en-US" sz="3200" dirty="0" smtClean="0">
              <a:solidFill>
                <a:schemeClr val="tx1"/>
              </a:solidFill>
              <a:latin typeface="Berlin Sans FB" pitchFamily="34" charset="0"/>
            </a:endParaRPr>
          </a:p>
          <a:p>
            <a:r>
              <a:rPr lang="en-US" sz="3200" dirty="0" smtClean="0">
                <a:solidFill>
                  <a:schemeClr val="tx1"/>
                </a:solidFill>
                <a:latin typeface="Berlin Sans FB" pitchFamily="34" charset="0"/>
              </a:rPr>
              <a:t>The Calibrate Block is used to calibrate light and sound sensors by adjusting the minimum and maximum values of the sensor.</a:t>
            </a:r>
          </a:p>
        </p:txBody>
      </p:sp>
      <p:sp>
        <p:nvSpPr>
          <p:cNvPr id="4" name="Title 1"/>
          <p:cNvSpPr txBox="1">
            <a:spLocks/>
          </p:cNvSpPr>
          <p:nvPr/>
        </p:nvSpPr>
        <p:spPr>
          <a:xfrm>
            <a:off x="3124200" y="2286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Berlin Sans FB" pitchFamily="34" charset="0"/>
                <a:ea typeface="+mj-ea"/>
                <a:cs typeface="+mj-cs"/>
              </a:rPr>
              <a:t>Calibrate Block</a:t>
            </a:r>
            <a:endParaRPr kumimoji="0" lang="en-US" sz="44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pic>
        <p:nvPicPr>
          <p:cNvPr id="6146" name="Picture 2"/>
          <p:cNvPicPr>
            <a:picLocks noChangeAspect="1" noChangeArrowheads="1"/>
          </p:cNvPicPr>
          <p:nvPr/>
        </p:nvPicPr>
        <p:blipFill>
          <a:blip r:embed="rId2" cstate="print"/>
          <a:srcRect/>
          <a:stretch>
            <a:fillRect/>
          </a:stretch>
        </p:blipFill>
        <p:spPr bwMode="auto">
          <a:xfrm>
            <a:off x="0" y="0"/>
            <a:ext cx="2667000" cy="2630466"/>
          </a:xfrm>
          <a:prstGeom prst="rect">
            <a:avLst/>
          </a:prstGeom>
          <a:noFill/>
          <a:ln w="9525">
            <a:noFill/>
            <a:miter lim="800000"/>
            <a:headEnd/>
            <a:tailEnd/>
          </a:ln>
        </p:spPr>
      </p:pic>
      <p:sp>
        <p:nvSpPr>
          <p:cNvPr id="6" name="Flowchart: Sort 5">
            <a:hlinkClick r:id="rId3" action="ppaction://hlinksldjump"/>
          </p:cNvPr>
          <p:cNvSpPr/>
          <p:nvPr/>
        </p:nvSpPr>
        <p:spPr>
          <a:xfrm>
            <a:off x="8382000" y="57150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981200"/>
            <a:ext cx="6412006" cy="4144963"/>
          </a:xfrm>
        </p:spPr>
        <p:txBody>
          <a:bodyPr>
            <a:normAutofit/>
          </a:bodyPr>
          <a:lstStyle/>
          <a:p>
            <a:endParaRPr lang="en-US" sz="3200" dirty="0" smtClean="0">
              <a:solidFill>
                <a:schemeClr val="tx1"/>
              </a:solidFill>
              <a:latin typeface="Berlin Sans FB" pitchFamily="34" charset="0"/>
            </a:endParaRPr>
          </a:p>
          <a:p>
            <a:r>
              <a:rPr lang="en-US" sz="3200" dirty="0" smtClean="0">
                <a:solidFill>
                  <a:schemeClr val="tx1"/>
                </a:solidFill>
                <a:latin typeface="Berlin Sans FB" pitchFamily="34" charset="0"/>
              </a:rPr>
              <a:t>The Reset Motor Block resets the adjustment value of the motor to zero .</a:t>
            </a:r>
          </a:p>
        </p:txBody>
      </p:sp>
      <p:pic>
        <p:nvPicPr>
          <p:cNvPr id="7170" name="Picture 2"/>
          <p:cNvPicPr>
            <a:picLocks noChangeAspect="1" noChangeArrowheads="1"/>
          </p:cNvPicPr>
          <p:nvPr/>
        </p:nvPicPr>
        <p:blipFill>
          <a:blip r:embed="rId2" cstate="print"/>
          <a:srcRect/>
          <a:stretch>
            <a:fillRect/>
          </a:stretch>
        </p:blipFill>
        <p:spPr bwMode="auto">
          <a:xfrm>
            <a:off x="6587744" y="0"/>
            <a:ext cx="2556256" cy="2590800"/>
          </a:xfrm>
          <a:prstGeom prst="rect">
            <a:avLst/>
          </a:prstGeom>
          <a:noFill/>
          <a:ln w="9525">
            <a:noFill/>
            <a:miter lim="800000"/>
            <a:headEnd/>
            <a:tailEnd/>
          </a:ln>
        </p:spPr>
      </p:pic>
      <p:sp>
        <p:nvSpPr>
          <p:cNvPr id="5" name="Title 1"/>
          <p:cNvSpPr txBox="1">
            <a:spLocks/>
          </p:cNvSpPr>
          <p:nvPr/>
        </p:nvSpPr>
        <p:spPr>
          <a:xfrm>
            <a:off x="1447800" y="3048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Berlin Sans FB" pitchFamily="34" charset="0"/>
                <a:ea typeface="+mj-ea"/>
                <a:cs typeface="+mj-cs"/>
              </a:rPr>
              <a:t>Reset Motors</a:t>
            </a:r>
            <a:endParaRPr kumimoji="0" lang="en-US" sz="44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
        <p:nvSpPr>
          <p:cNvPr id="6" name="Flowchart: Sort 5">
            <a:hlinkClick r:id="rId3" action="ppaction://hlinksldjump"/>
          </p:cNvPr>
          <p:cNvSpPr/>
          <p:nvPr/>
        </p:nvSpPr>
        <p:spPr>
          <a:xfrm>
            <a:off x="8382000" y="5715000"/>
            <a:ext cx="609600" cy="9144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00200" y="22860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chemeClr val="tx1"/>
                </a:solidFill>
                <a:effectLst/>
                <a:uLnTx/>
                <a:uFillTx/>
                <a:latin typeface="Berlin Sans FB" pitchFamily="34" charset="0"/>
                <a:ea typeface="+mj-ea"/>
                <a:cs typeface="+mj-cs"/>
              </a:rPr>
              <a:t>LAB ACTIVITY 1</a:t>
            </a:r>
            <a:endParaRPr kumimoji="0" lang="en-US" sz="66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371600" y="2286000"/>
            <a:ext cx="8229600" cy="157778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chemeClr val="tx1"/>
                </a:solidFill>
                <a:effectLst/>
                <a:uLnTx/>
                <a:uFillTx/>
                <a:latin typeface="Berlin Sans FB" pitchFamily="34" charset="0"/>
                <a:ea typeface="+mj-ea"/>
                <a:cs typeface="+mj-cs"/>
              </a:rPr>
              <a:t>LAB ACTIVITY 2</a:t>
            </a:r>
            <a:endParaRPr kumimoji="0" lang="en-US" sz="66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1828800"/>
            <a:ext cx="8229600" cy="28194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chemeClr val="tx1"/>
                </a:solidFill>
                <a:effectLst/>
                <a:uLnTx/>
                <a:uFillTx/>
                <a:latin typeface="Berlin Sans FB" pitchFamily="34" charset="0"/>
                <a:ea typeface="+mj-ea"/>
                <a:cs typeface="+mj-cs"/>
              </a:rPr>
              <a:t>REVIEW QUESTIONS (MODULE)</a:t>
            </a:r>
            <a:endParaRPr kumimoji="0" lang="en-US" sz="66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1828800"/>
            <a:ext cx="8229600" cy="2819400"/>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6600" b="0" i="0" u="none" strike="noStrike" kern="1200" cap="none" spc="0" normalizeH="0" baseline="0" noProof="0" dirty="0" smtClean="0">
                <a:ln>
                  <a:noFill/>
                </a:ln>
                <a:solidFill>
                  <a:schemeClr val="tx1"/>
                </a:solidFill>
                <a:effectLst/>
                <a:uLnTx/>
                <a:uFillTx/>
                <a:latin typeface="Berlin Sans FB" pitchFamily="34" charset="0"/>
                <a:ea typeface="+mj-ea"/>
                <a:cs typeface="+mj-cs"/>
              </a:rPr>
              <a:t>APPENDIX I – EXPLORER ROBOT BUILDING GUIDE.</a:t>
            </a:r>
            <a:endParaRPr kumimoji="0" lang="en-US" sz="6600" b="0" i="0" u="none" strike="noStrike" kern="1200" cap="none" spc="0" normalizeH="0" baseline="0" noProof="0" dirty="0">
              <a:ln>
                <a:noFill/>
              </a:ln>
              <a:solidFill>
                <a:schemeClr val="tx1"/>
              </a:solidFill>
              <a:effectLst/>
              <a:uLnTx/>
              <a:uFillTx/>
              <a:latin typeface="Berlin Sans FB" pitchFamily="34" charset="0"/>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295400"/>
          </a:xfrm>
        </p:spPr>
        <p:txBody>
          <a:bodyPr/>
          <a:lstStyle/>
          <a:p>
            <a:pPr algn="ctr"/>
            <a:r>
              <a:rPr lang="en-US" dirty="0" smtClean="0">
                <a:solidFill>
                  <a:schemeClr val="tx1">
                    <a:lumMod val="50000"/>
                  </a:schemeClr>
                </a:solidFill>
                <a:latin typeface="Berlin Sans FB" pitchFamily="34" charset="0"/>
              </a:rPr>
              <a:t>Introduction</a:t>
            </a:r>
            <a:endParaRPr lang="en-US" dirty="0">
              <a:solidFill>
                <a:schemeClr val="tx1">
                  <a:lumMod val="50000"/>
                </a:schemeClr>
              </a:solidFill>
              <a:latin typeface="Berlin Sans FB" pitchFamily="34" charset="0"/>
            </a:endParaRPr>
          </a:p>
        </p:txBody>
      </p:sp>
      <p:sp>
        <p:nvSpPr>
          <p:cNvPr id="3" name="Content Placeholder 2"/>
          <p:cNvSpPr>
            <a:spLocks noGrp="1"/>
          </p:cNvSpPr>
          <p:nvPr>
            <p:ph idx="1"/>
          </p:nvPr>
        </p:nvSpPr>
        <p:spPr>
          <a:xfrm>
            <a:off x="0" y="1371600"/>
            <a:ext cx="9144000" cy="5486400"/>
          </a:xfrm>
        </p:spPr>
        <p:txBody>
          <a:bodyPr>
            <a:normAutofit/>
          </a:bodyPr>
          <a:lstStyle/>
          <a:p>
            <a:r>
              <a:rPr lang="en-US" sz="2800" dirty="0" smtClean="0">
                <a:solidFill>
                  <a:schemeClr val="tx1">
                    <a:lumMod val="50000"/>
                  </a:schemeClr>
                </a:solidFill>
                <a:latin typeface="Berlin Sans FB" pitchFamily="34" charset="0"/>
              </a:rPr>
              <a:t>Robots perform a wide variety of important jobs. </a:t>
            </a:r>
          </a:p>
          <a:p>
            <a:pPr>
              <a:buNone/>
            </a:pPr>
            <a:r>
              <a:rPr lang="en-US" sz="2800" dirty="0" smtClean="0">
                <a:solidFill>
                  <a:schemeClr val="tx1">
                    <a:lumMod val="50000"/>
                  </a:schemeClr>
                </a:solidFill>
                <a:latin typeface="Berlin Sans FB" pitchFamily="34" charset="0"/>
              </a:rPr>
              <a:t>	</a:t>
            </a:r>
          </a:p>
          <a:p>
            <a:r>
              <a:rPr lang="en-US" sz="2800" dirty="0" smtClean="0">
                <a:solidFill>
                  <a:schemeClr val="tx1">
                    <a:lumMod val="50000"/>
                  </a:schemeClr>
                </a:solidFill>
                <a:latin typeface="Berlin Sans FB" pitchFamily="34" charset="0"/>
              </a:rPr>
              <a:t>For example, robots explore other planets, investigate deep-sea volcanoes, assemble automobiles, and perform surgery. 	</a:t>
            </a:r>
          </a:p>
          <a:p>
            <a:endParaRPr lang="en-US" sz="2800" dirty="0">
              <a:solidFill>
                <a:schemeClr val="tx1">
                  <a:lumMod val="50000"/>
                </a:schemeClr>
              </a:solidFill>
              <a:latin typeface="Berlin Sans FB"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577788"/>
          </a:xfrm>
        </p:spPr>
        <p:txBody>
          <a:bodyPr/>
          <a:lstStyle/>
          <a:p>
            <a:pPr algn="ctr"/>
            <a:r>
              <a:rPr lang="en-US" dirty="0" smtClean="0">
                <a:solidFill>
                  <a:schemeClr val="tx1">
                    <a:lumMod val="50000"/>
                  </a:schemeClr>
                </a:solidFill>
                <a:latin typeface="Berlin Sans FB" pitchFamily="34" charset="0"/>
              </a:rPr>
              <a:t>Examples </a:t>
            </a:r>
            <a:endParaRPr lang="en-US" dirty="0">
              <a:solidFill>
                <a:schemeClr val="tx1">
                  <a:lumMod val="50000"/>
                </a:schemeClr>
              </a:solidFill>
              <a:latin typeface="Berlin Sans FB" pitchFamily="34" charset="0"/>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9144000" y="0"/>
            <a:ext cx="4406950" cy="4495800"/>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3657600" y="0"/>
            <a:ext cx="3657600" cy="43434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3733800" y="2590800"/>
            <a:ext cx="3733800" cy="4267200"/>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a:stretch>
            <a:fillRect/>
          </a:stretch>
        </p:blipFill>
        <p:spPr bwMode="auto">
          <a:xfrm>
            <a:off x="9144000" y="2179938"/>
            <a:ext cx="3733800" cy="4678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25 0.01666 L 0.43333 0.13889 " pathEditMode="relative" rAng="0" ptsTypes="AA">
                                      <p:cBhvr>
                                        <p:cTn id="6" dur="2000" fill="hold"/>
                                        <p:tgtEl>
                                          <p:spTgt spid="7"/>
                                        </p:tgtEl>
                                        <p:attrNameLst>
                                          <p:attrName>ppt_x</p:attrName>
                                          <p:attrName>ppt_y</p:attrName>
                                        </p:attrNameLst>
                                      </p:cBhvr>
                                      <p:rCtr x="154" y="61"/>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22327 0.16412 C 0.40174 0.11134 0.58021 0.0588 0.65417 -0.00255 C 0.72813 -0.06389 0.69775 -0.13426 0.66736 -0.20463 " pathEditMode="relative" ptsTypes="aaA">
                                      <p:cBhvr>
                                        <p:cTn id="10" dur="2000" fill="hold"/>
                                        <p:tgtEl>
                                          <p:spTgt spid="2050"/>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0.16597 0.00555 L -0.41597 0.00555 " pathEditMode="relative" rAng="0" ptsTypes="AA">
                                      <p:cBhvr>
                                        <p:cTn id="14" dur="2000" fill="hold"/>
                                        <p:tgtEl>
                                          <p:spTgt spid="6"/>
                                        </p:tgtEl>
                                        <p:attrNameLst>
                                          <p:attrName>ppt_x</p:attrName>
                                          <p:attrName>ppt_y</p:attrName>
                                        </p:attrNameLst>
                                      </p:cBhvr>
                                      <p:rCtr x="-125" y="0"/>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1875 0.10787 L -0.55417 -0.13658 " pathEditMode="relative" rAng="0" ptsTypes="AA">
                                      <p:cBhvr>
                                        <p:cTn id="18" dur="2000" fill="hold"/>
                                        <p:tgtEl>
                                          <p:spTgt spid="2051"/>
                                        </p:tgtEl>
                                        <p:attrNameLst>
                                          <p:attrName>ppt_x</p:attrName>
                                          <p:attrName>ppt_y</p:attrName>
                                        </p:attrNameLst>
                                      </p:cBhvr>
                                      <p:rCtr x="-183" y="-12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77788"/>
          </a:xfrm>
        </p:spPr>
        <p:txBody>
          <a:bodyPr/>
          <a:lstStyle/>
          <a:p>
            <a:pPr algn="ctr"/>
            <a:r>
              <a:rPr lang="en-US" dirty="0" smtClean="0">
                <a:solidFill>
                  <a:schemeClr val="tx1">
                    <a:lumMod val="50000"/>
                  </a:schemeClr>
                </a:solidFill>
                <a:latin typeface="Berlin Sans FB" pitchFamily="34" charset="0"/>
              </a:rPr>
              <a:t>Programming Palettes</a:t>
            </a:r>
            <a:endParaRPr lang="en-US" dirty="0">
              <a:solidFill>
                <a:schemeClr val="tx1">
                  <a:lumMod val="50000"/>
                </a:schemeClr>
              </a:solidFill>
              <a:latin typeface="Berlin Sans FB" pitchFamily="34" charset="0"/>
            </a:endParaRPr>
          </a:p>
        </p:txBody>
      </p:sp>
      <p:graphicFrame>
        <p:nvGraphicFramePr>
          <p:cNvPr id="4" name="Content Placeholder 3"/>
          <p:cNvGraphicFramePr>
            <a:graphicFrameLocks noGrp="1"/>
          </p:cNvGraphicFramePr>
          <p:nvPr>
            <p:ph idx="1"/>
          </p:nvPr>
        </p:nvGraphicFramePr>
        <p:xfrm>
          <a:off x="609600" y="1143000"/>
          <a:ext cx="80010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hlinkClick r:id="" action="ppaction://hlinkshowjump?jump=nextslide"/>
          </p:cNvPr>
          <p:cNvSpPr txBox="1"/>
          <p:nvPr/>
        </p:nvSpPr>
        <p:spPr>
          <a:xfrm>
            <a:off x="838200" y="3965138"/>
            <a:ext cx="2286000" cy="1292662"/>
          </a:xfrm>
          <a:prstGeom prst="rect">
            <a:avLst/>
          </a:prstGeom>
          <a:noFill/>
        </p:spPr>
        <p:txBody>
          <a:bodyPr wrap="square" rtlCol="0">
            <a:spAutoFit/>
          </a:bodyPr>
          <a:lstStyle/>
          <a:p>
            <a:r>
              <a:rPr lang="en-US" sz="3900" dirty="0" smtClean="0">
                <a:solidFill>
                  <a:schemeClr val="bg1"/>
                </a:solidFill>
              </a:rPr>
              <a:t>Common Palette</a:t>
            </a:r>
            <a:endParaRPr lang="en-US" sz="3900" dirty="0">
              <a:solidFill>
                <a:schemeClr val="bg1"/>
              </a:solidFill>
            </a:endParaRPr>
          </a:p>
        </p:txBody>
      </p:sp>
      <p:sp>
        <p:nvSpPr>
          <p:cNvPr id="6" name="TextBox 5">
            <a:hlinkClick r:id="rId7" action="ppaction://hlinksldjump"/>
          </p:cNvPr>
          <p:cNvSpPr txBox="1"/>
          <p:nvPr/>
        </p:nvSpPr>
        <p:spPr>
          <a:xfrm>
            <a:off x="3505200" y="3888938"/>
            <a:ext cx="2286000" cy="1292662"/>
          </a:xfrm>
          <a:prstGeom prst="rect">
            <a:avLst/>
          </a:prstGeom>
          <a:noFill/>
        </p:spPr>
        <p:txBody>
          <a:bodyPr wrap="square" rtlCol="0">
            <a:spAutoFit/>
          </a:bodyPr>
          <a:lstStyle/>
          <a:p>
            <a:r>
              <a:rPr lang="en-US" sz="3900" dirty="0" smtClean="0">
                <a:solidFill>
                  <a:schemeClr val="bg1"/>
                </a:solidFill>
              </a:rPr>
              <a:t>Complete Palette</a:t>
            </a:r>
            <a:endParaRPr lang="en-US" sz="3900" dirty="0">
              <a:solidFill>
                <a:schemeClr val="bg1"/>
              </a:solidFill>
            </a:endParaRPr>
          </a:p>
        </p:txBody>
      </p:sp>
      <p:sp>
        <p:nvSpPr>
          <p:cNvPr id="7" name="TextBox 6">
            <a:hlinkClick r:id="rId8" action="ppaction://hlinksldjump"/>
          </p:cNvPr>
          <p:cNvSpPr txBox="1"/>
          <p:nvPr/>
        </p:nvSpPr>
        <p:spPr>
          <a:xfrm>
            <a:off x="6324600" y="3965138"/>
            <a:ext cx="2286000" cy="1292662"/>
          </a:xfrm>
          <a:prstGeom prst="rect">
            <a:avLst/>
          </a:prstGeom>
          <a:noFill/>
        </p:spPr>
        <p:txBody>
          <a:bodyPr wrap="square" rtlCol="0">
            <a:spAutoFit/>
          </a:bodyPr>
          <a:lstStyle/>
          <a:p>
            <a:r>
              <a:rPr lang="en-US" sz="3900" dirty="0" smtClean="0">
                <a:solidFill>
                  <a:schemeClr val="bg1"/>
                </a:solidFill>
              </a:rPr>
              <a:t>Custom Palette</a:t>
            </a:r>
            <a:endParaRPr lang="en-US" sz="3900" dirty="0">
              <a:solidFill>
                <a:schemeClr val="bg1"/>
              </a:solidFill>
            </a:endParaRPr>
          </a:p>
        </p:txBody>
      </p:sp>
      <p:sp>
        <p:nvSpPr>
          <p:cNvPr id="8" name="Rectangle 7">
            <a:hlinkClick r:id="rId9" action="ppaction://hlinksldjump"/>
          </p:cNvPr>
          <p:cNvSpPr/>
          <p:nvPr/>
        </p:nvSpPr>
        <p:spPr>
          <a:xfrm>
            <a:off x="2438400" y="5715000"/>
            <a:ext cx="403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229600" cy="1577788"/>
          </a:xfrm>
        </p:spPr>
        <p:txBody>
          <a:bodyPr/>
          <a:lstStyle/>
          <a:p>
            <a:pPr algn="ctr"/>
            <a:r>
              <a:rPr lang="en-US" dirty="0" smtClean="0">
                <a:solidFill>
                  <a:schemeClr val="tx1">
                    <a:lumMod val="50000"/>
                  </a:schemeClr>
                </a:solidFill>
                <a:latin typeface="Berlin Sans FB" pitchFamily="34" charset="0"/>
              </a:rPr>
              <a:t>Common Palette</a:t>
            </a:r>
            <a:endParaRPr lang="en-US" dirty="0">
              <a:solidFill>
                <a:schemeClr val="tx1">
                  <a:lumMod val="50000"/>
                </a:schemeClr>
              </a:solidFill>
              <a:latin typeface="Berlin Sans FB" pitchFamily="34" charset="0"/>
            </a:endParaRPr>
          </a:p>
        </p:txBody>
      </p:sp>
      <p:sp>
        <p:nvSpPr>
          <p:cNvPr id="3" name="Content Placeholder 2"/>
          <p:cNvSpPr>
            <a:spLocks noGrp="1"/>
          </p:cNvSpPr>
          <p:nvPr>
            <p:ph idx="1"/>
          </p:nvPr>
        </p:nvSpPr>
        <p:spPr>
          <a:xfrm>
            <a:off x="228600" y="1600200"/>
            <a:ext cx="8610600" cy="4525963"/>
          </a:xfrm>
        </p:spPr>
        <p:txBody>
          <a:bodyPr>
            <a:normAutofit/>
          </a:bodyPr>
          <a:lstStyle/>
          <a:p>
            <a:endParaRPr lang="en-US" sz="4000" dirty="0" smtClean="0">
              <a:solidFill>
                <a:schemeClr val="tx1">
                  <a:lumMod val="50000"/>
                </a:schemeClr>
              </a:solidFill>
              <a:latin typeface="Berlin Sans FB" pitchFamily="34" charset="0"/>
            </a:endParaRPr>
          </a:p>
          <a:p>
            <a:r>
              <a:rPr lang="en-US" sz="4000" dirty="0" smtClean="0">
                <a:solidFill>
                  <a:schemeClr val="tx1">
                    <a:lumMod val="50000"/>
                  </a:schemeClr>
                </a:solidFill>
                <a:latin typeface="Berlin Sans FB" pitchFamily="34" charset="0"/>
              </a:rPr>
              <a:t>has the most commonly used blocks, giving you quick access to the blocks that you’ll use most frequently. 	</a:t>
            </a:r>
          </a:p>
          <a:p>
            <a:endParaRPr lang="en-US" sz="4000" dirty="0">
              <a:solidFill>
                <a:schemeClr val="tx1">
                  <a:lumMod val="50000"/>
                </a:schemeClr>
              </a:solidFill>
              <a:latin typeface="Berlin Sans FB" pitchFamily="34" charset="0"/>
            </a:endParaRPr>
          </a:p>
        </p:txBody>
      </p:sp>
      <p:sp>
        <p:nvSpPr>
          <p:cNvPr id="4" name="Flowchart: Collate 3">
            <a:hlinkClick r:id="rId2" action="ppaction://hlinksldjump"/>
          </p:cNvPr>
          <p:cNvSpPr/>
          <p:nvPr/>
        </p:nvSpPr>
        <p:spPr>
          <a:xfrm>
            <a:off x="8077200" y="5181600"/>
            <a:ext cx="609600" cy="1066800"/>
          </a:xfrm>
          <a:prstGeom prst="flowChartCol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577788"/>
          </a:xfrm>
        </p:spPr>
        <p:txBody>
          <a:bodyPr/>
          <a:lstStyle/>
          <a:p>
            <a:r>
              <a:rPr lang="en-US" dirty="0" smtClean="0">
                <a:solidFill>
                  <a:schemeClr val="tx1">
                    <a:lumMod val="50000"/>
                  </a:schemeClr>
                </a:solidFill>
                <a:latin typeface="Berlin Sans FB" pitchFamily="34" charset="0"/>
              </a:rPr>
              <a:t>Complete Palette</a:t>
            </a:r>
            <a:endParaRPr lang="en-US" dirty="0">
              <a:solidFill>
                <a:schemeClr val="tx1">
                  <a:lumMod val="50000"/>
                </a:schemeClr>
              </a:solidFill>
              <a:latin typeface="Berlin Sans FB" pitchFamily="34" charset="0"/>
            </a:endParaRPr>
          </a:p>
        </p:txBody>
      </p:sp>
      <p:sp>
        <p:nvSpPr>
          <p:cNvPr id="3" name="Content Placeholder 2"/>
          <p:cNvSpPr>
            <a:spLocks noGrp="1"/>
          </p:cNvSpPr>
          <p:nvPr>
            <p:ph idx="1"/>
          </p:nvPr>
        </p:nvSpPr>
        <p:spPr>
          <a:xfrm>
            <a:off x="609600" y="1981200"/>
            <a:ext cx="7924800" cy="4144963"/>
          </a:xfrm>
        </p:spPr>
        <p:txBody>
          <a:bodyPr/>
          <a:lstStyle/>
          <a:p>
            <a:endParaRPr lang="en-US" dirty="0" smtClean="0"/>
          </a:p>
          <a:p>
            <a:r>
              <a:rPr lang="en-US" sz="4400" dirty="0" smtClean="0">
                <a:solidFill>
                  <a:schemeClr val="tx1">
                    <a:lumMod val="50000"/>
                  </a:schemeClr>
                </a:solidFill>
                <a:latin typeface="Berlin Sans FB" pitchFamily="34" charset="0"/>
              </a:rPr>
              <a:t>includes all the available blocks, including the ones on the Common Palette </a:t>
            </a:r>
          </a:p>
          <a:p>
            <a:pPr>
              <a:buNone/>
            </a:pPr>
            <a:endParaRPr lang="en-US" dirty="0" smtClean="0"/>
          </a:p>
        </p:txBody>
      </p:sp>
      <p:sp>
        <p:nvSpPr>
          <p:cNvPr id="4" name="Flowchart: Collate 3">
            <a:hlinkClick r:id="rId2" action="ppaction://hlinksldjump"/>
          </p:cNvPr>
          <p:cNvSpPr/>
          <p:nvPr/>
        </p:nvSpPr>
        <p:spPr>
          <a:xfrm>
            <a:off x="8077200" y="5181600"/>
            <a:ext cx="609600" cy="1066800"/>
          </a:xfrm>
          <a:prstGeom prst="flowChartCol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577788"/>
          </a:xfrm>
        </p:spPr>
        <p:txBody>
          <a:bodyPr/>
          <a:lstStyle/>
          <a:p>
            <a:pPr algn="ctr"/>
            <a:r>
              <a:rPr lang="en-US" dirty="0" smtClean="0">
                <a:solidFill>
                  <a:schemeClr val="tx1">
                    <a:lumMod val="50000"/>
                  </a:schemeClr>
                </a:solidFill>
                <a:latin typeface="Berlin Sans FB" pitchFamily="34" charset="0"/>
              </a:rPr>
              <a:t>Custom Palette</a:t>
            </a:r>
            <a:endParaRPr lang="en-US" dirty="0">
              <a:solidFill>
                <a:schemeClr val="tx1">
                  <a:lumMod val="50000"/>
                </a:schemeClr>
              </a:solidFill>
              <a:latin typeface="Berlin Sans FB" pitchFamily="34" charset="0"/>
            </a:endParaRPr>
          </a:p>
        </p:txBody>
      </p:sp>
      <p:sp>
        <p:nvSpPr>
          <p:cNvPr id="3" name="Content Placeholder 2"/>
          <p:cNvSpPr>
            <a:spLocks noGrp="1"/>
          </p:cNvSpPr>
          <p:nvPr>
            <p:ph idx="1"/>
          </p:nvPr>
        </p:nvSpPr>
        <p:spPr>
          <a:xfrm>
            <a:off x="381000" y="1371600"/>
            <a:ext cx="8382000" cy="4144963"/>
          </a:xfrm>
        </p:spPr>
        <p:txBody>
          <a:bodyPr>
            <a:normAutofit/>
          </a:bodyPr>
          <a:lstStyle/>
          <a:p>
            <a:endParaRPr lang="en-US" sz="4400" dirty="0" smtClean="0">
              <a:solidFill>
                <a:schemeClr val="tx1">
                  <a:lumMod val="50000"/>
                </a:schemeClr>
              </a:solidFill>
              <a:latin typeface="Berlin Sans FB" pitchFamily="34" charset="0"/>
            </a:endParaRPr>
          </a:p>
          <a:p>
            <a:r>
              <a:rPr lang="en-US" sz="4400" dirty="0" smtClean="0">
                <a:solidFill>
                  <a:schemeClr val="tx1">
                    <a:lumMod val="50000"/>
                  </a:schemeClr>
                </a:solidFill>
                <a:latin typeface="Berlin Sans FB" pitchFamily="34" charset="0"/>
              </a:rPr>
              <a:t>includes blocks that you create or downloaded from the Internet </a:t>
            </a:r>
          </a:p>
        </p:txBody>
      </p:sp>
      <p:sp>
        <p:nvSpPr>
          <p:cNvPr id="4" name="Flowchart: Collate 3">
            <a:hlinkClick r:id="rId2" action="ppaction://hlinksldjump"/>
          </p:cNvPr>
          <p:cNvSpPr/>
          <p:nvPr/>
        </p:nvSpPr>
        <p:spPr>
          <a:xfrm>
            <a:off x="8077200" y="5181600"/>
            <a:ext cx="609600" cy="1066800"/>
          </a:xfrm>
          <a:prstGeom prst="flowChartCol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577788"/>
          </a:xfrm>
        </p:spPr>
        <p:txBody>
          <a:bodyPr>
            <a:noAutofit/>
          </a:bodyPr>
          <a:lstStyle/>
          <a:p>
            <a:r>
              <a:rPr lang="en-US" sz="5400" dirty="0" smtClean="0">
                <a:solidFill>
                  <a:schemeClr val="tx1"/>
                </a:solidFill>
                <a:latin typeface="Berlin Sans FB" pitchFamily="34" charset="0"/>
              </a:rPr>
              <a:t>Activities 1 ,2 &amp; 3 on pages 4 -5 </a:t>
            </a:r>
            <a:endParaRPr lang="en-US" sz="5400" dirty="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ldflowers">
  <a:themeElements>
    <a:clrScheme name="Slate">
      <a:dk1>
        <a:sysClr val="windowText" lastClr="000000"/>
      </a:dk1>
      <a:lt1>
        <a:sysClr val="window" lastClr="FFFFFF"/>
      </a:lt1>
      <a:dk2>
        <a:srgbClr val="433838"/>
      </a:dk2>
      <a:lt2>
        <a:srgbClr val="D8D8DC"/>
      </a:lt2>
      <a:accent1>
        <a:srgbClr val="9AA977"/>
      </a:accent1>
      <a:accent2>
        <a:srgbClr val="7BA8A9"/>
      </a:accent2>
      <a:accent3>
        <a:srgbClr val="907E8C"/>
      </a:accent3>
      <a:accent4>
        <a:srgbClr val="6AA07E"/>
      </a:accent4>
      <a:accent5>
        <a:srgbClr val="A5826D"/>
      </a:accent5>
      <a:accent6>
        <a:srgbClr val="BAB5A6"/>
      </a:accent6>
      <a:hlink>
        <a:srgbClr val="50797A"/>
      </a:hlink>
      <a:folHlink>
        <a:srgbClr val="806268"/>
      </a:folHlink>
    </a:clrScheme>
    <a:fontScheme name="Wildflowers">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ildflowers">
      <a:fillStyleLst>
        <a:solidFill>
          <a:schemeClr val="phClr">
            <a:shade val="85000"/>
            <a:satMod val="110000"/>
          </a:schemeClr>
        </a:solidFill>
        <a:gradFill rotWithShape="1">
          <a:gsLst>
            <a:gs pos="0">
              <a:schemeClr val="phClr">
                <a:tint val="40000"/>
                <a:satMod val="150000"/>
              </a:schemeClr>
            </a:gs>
            <a:gs pos="35000">
              <a:schemeClr val="phClr">
                <a:tint val="80000"/>
                <a:shade val="100000"/>
                <a:satMod val="150000"/>
              </a:schemeClr>
            </a:gs>
            <a:gs pos="100000">
              <a:schemeClr val="phClr">
                <a:tint val="100000"/>
                <a:shade val="100000"/>
                <a:satMod val="135000"/>
              </a:schemeClr>
            </a:gs>
          </a:gsLst>
          <a:lin ang="10800000" scaled="1"/>
        </a:gradFill>
        <a:gradFill rotWithShape="1">
          <a:gsLst>
            <a:gs pos="0">
              <a:schemeClr val="phClr">
                <a:shade val="70000"/>
                <a:satMod val="135000"/>
              </a:schemeClr>
            </a:gs>
            <a:gs pos="80000">
              <a:schemeClr val="phClr">
                <a:shade val="90000"/>
                <a:satMod val="135000"/>
              </a:schemeClr>
            </a:gs>
            <a:gs pos="100000">
              <a:schemeClr val="phClr">
                <a:shade val="95000"/>
                <a:satMod val="135000"/>
              </a:schemeClr>
            </a:gs>
          </a:gsLst>
          <a:path path="circle">
            <a:fillToRect l="50000" t="50000" r="50000" b="50000"/>
          </a:path>
        </a:gradFill>
      </a:fillStyleLst>
      <a:lnStyleLst>
        <a:ln w="9525" cap="flat" cmpd="sng" algn="ctr">
          <a:solidFill>
            <a:schemeClr val="phClr">
              <a:shade val="90000"/>
            </a:schemeClr>
          </a:solidFill>
          <a:prstDash val="solid"/>
        </a:ln>
        <a:ln w="381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 w="63500" cap="flat" cmpd="sng" algn="ctr">
          <a:gradFill>
            <a:gsLst>
              <a:gs pos="0">
                <a:schemeClr val="phClr"/>
              </a:gs>
              <a:gs pos="50000">
                <a:schemeClr val="phClr">
                  <a:lumMod val="60000"/>
                  <a:lumOff val="40000"/>
                </a:schemeClr>
              </a:gs>
              <a:gs pos="100000">
                <a:schemeClr val="phClr">
                  <a:lumMod val="20000"/>
                  <a:lumOff val="80000"/>
                </a:schemeClr>
              </a:gs>
            </a:gsLst>
            <a:lin ang="5400000" scaled="0"/>
          </a:gradFill>
          <a:prstDash val="solid"/>
        </a:ln>
      </a:lnStyleLst>
      <a:effectStyleLst>
        <a:effectStyle>
          <a:effectLst/>
        </a:effectStyle>
        <a:effectStyle>
          <a:effectLst>
            <a:innerShdw blurRad="63500">
              <a:srgbClr val="FFFFFF">
                <a:alpha val="50000"/>
              </a:srgbClr>
            </a:innerShdw>
          </a:effectLst>
        </a:effectStyle>
        <a:effectStyle>
          <a:effectLst>
            <a:innerShdw blurRad="190500">
              <a:srgbClr val="FFFFFF">
                <a:alpha val="0"/>
              </a:srgbClr>
            </a:innerShdw>
          </a:effectLst>
          <a:scene3d>
            <a:camera prst="orthographicFront">
              <a:rot lat="0" lon="0" rev="0"/>
            </a:camera>
            <a:lightRig rig="balanced" dir="tl">
              <a:rot lat="0" lon="0" rev="4200000"/>
            </a:lightRig>
          </a:scene3d>
          <a:sp3d>
            <a:bevelT w="25400" h="25400" prst="relaxedInset"/>
          </a:sp3d>
        </a:effectStyle>
      </a:effectStyleLst>
      <a:bgFillStyleLst>
        <a:solidFill>
          <a:schemeClr val="phClr"/>
        </a:solidFill>
        <a:gradFill flip="none" rotWithShape="1">
          <a:gsLst>
            <a:gs pos="0">
              <a:schemeClr val="phClr"/>
            </a:gs>
            <a:gs pos="50000">
              <a:schemeClr val="phClr">
                <a:lumMod val="90000"/>
                <a:alpha val="70000"/>
              </a:schemeClr>
            </a:gs>
            <a:gs pos="100000">
              <a:schemeClr val="phClr"/>
            </a:gs>
          </a:gsLst>
          <a:path path="circle">
            <a:fillToRect l="50000" t="50000" r="50000" b="50000"/>
          </a:path>
          <a:tileRect/>
        </a:gradFill>
        <a:gradFill flip="none" rotWithShape="1">
          <a:gsLst>
            <a:gs pos="0">
              <a:schemeClr val="phClr"/>
            </a:gs>
            <a:gs pos="50000">
              <a:schemeClr val="phClr">
                <a:lumMod val="90000"/>
              </a:schemeClr>
            </a:gs>
            <a:gs pos="100000">
              <a:schemeClr val="ph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Wildflowers</Template>
  <TotalTime>662</TotalTime>
  <Words>785</Words>
  <Application>Microsoft Office PowerPoint</Application>
  <PresentationFormat>On-screen Show (4:3)</PresentationFormat>
  <Paragraphs>74</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Wildflowers</vt:lpstr>
      <vt:lpstr>Introduction to Data &amp; Advanced Programming Blocks</vt:lpstr>
      <vt:lpstr>Objectives</vt:lpstr>
      <vt:lpstr>Introduction</vt:lpstr>
      <vt:lpstr>Examples </vt:lpstr>
      <vt:lpstr>Programming Palettes</vt:lpstr>
      <vt:lpstr>Common Palette</vt:lpstr>
      <vt:lpstr>Complete Palette</vt:lpstr>
      <vt:lpstr>Custom Palette</vt:lpstr>
      <vt:lpstr>Activities 1 ,2 &amp; 3 on pages 4 -5 </vt:lpstr>
      <vt:lpstr>Data Programming Blocks</vt:lpstr>
      <vt:lpstr>Logic Block</vt:lpstr>
      <vt:lpstr>Math Block</vt:lpstr>
      <vt:lpstr>Compare Block</vt:lpstr>
      <vt:lpstr>Range Block</vt:lpstr>
      <vt:lpstr>Random Block</vt:lpstr>
      <vt:lpstr>Variable Block</vt:lpstr>
      <vt:lpstr>Constant Block</vt:lpstr>
      <vt:lpstr>Advanced Programming Blocks</vt:lpstr>
      <vt:lpstr>Number To Text Block</vt:lpstr>
      <vt:lpstr>Slide 20</vt:lpstr>
      <vt:lpstr>Slide 21</vt:lpstr>
      <vt:lpstr>Slide 22</vt:lpstr>
      <vt:lpstr>Slide 23</vt:lpstr>
      <vt:lpstr>Slide 24</vt:lpstr>
      <vt:lpstr>Slide 25</vt:lpstr>
      <vt:lpstr>Slide 26</vt:lpstr>
      <vt:lpstr>Slide 27</vt:lpstr>
      <vt:lpstr>Slide 28</vt:lpstr>
    </vt:vector>
  </TitlesOfParts>
  <Company>IAT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Data &amp; Advanced Programming Blocks</dc:title>
  <dc:creator>noran.drak</dc:creator>
  <cp:lastModifiedBy>noran.drak</cp:lastModifiedBy>
  <cp:revision>22</cp:revision>
  <dcterms:created xsi:type="dcterms:W3CDTF">2012-01-02T06:07:25Z</dcterms:created>
  <dcterms:modified xsi:type="dcterms:W3CDTF">2012-01-09T06:30:25Z</dcterms:modified>
</cp:coreProperties>
</file>